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changesInfos/changesInfo1.xml" ContentType="application/vnd.ms-powerpoint.changesinfo+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4"/>
    <p:sldMasterId id="2147483678" r:id="rId5"/>
  </p:sldMasterIdLst>
  <p:notesMasterIdLst>
    <p:notesMasterId r:id="rId7"/>
  </p:notesMasterIdLst>
  <p:sldIdLst>
    <p:sldId id="903" r:id="rId6"/>
  </p:sldIdLst>
  <p:sldSz cx="6858000" cy="9144000" type="letter"/>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Tom McCuin" initials="TM" lastIdx="19" clrIdx="0">
    <p:extLst>
      <p:ext uri="{19B8F6BF-5375-455C-9EA6-DF929625EA0E}">
        <p15:presenceInfo xmlns:p15="http://schemas.microsoft.com/office/powerpoint/2012/main" userId="S::tom.mccuin@dcgcommunications.com::b0a49f70-adcb-438b-a591-e0f461e41f6b"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1F41BE0-5FA5-DA4B-89F5-19521973B064}" v="24" dt="2021-05-13T20:11:30.80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627" autoAdjust="0"/>
    <p:restoredTop sz="97722"/>
  </p:normalViewPr>
  <p:slideViewPr>
    <p:cSldViewPr snapToGrid="0" snapToObjects="1">
      <p:cViewPr>
        <p:scale>
          <a:sx n="140" d="100"/>
          <a:sy n="140" d="100"/>
        </p:scale>
        <p:origin x="2352" y="-2982"/>
      </p:cViewPr>
      <p:guideLst/>
    </p:cSldViewPr>
  </p:slideViewPr>
  <p:notesTextViewPr>
    <p:cViewPr>
      <p:scale>
        <a:sx n="1" d="1"/>
        <a:sy n="1" d="1"/>
      </p:scale>
      <p:origin x="0" y="0"/>
    </p:cViewPr>
  </p:notesTextViewPr>
  <p:sorterViewPr>
    <p:cViewPr>
      <p:scale>
        <a:sx n="1" d="1"/>
        <a:sy n="1" d="1"/>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3" Type="http://schemas.openxmlformats.org/officeDocument/2006/relationships/customXml" Target="../customXml/item3.xml"/><Relationship Id="rId21" Type="http://schemas.microsoft.com/office/2016/11/relationships/changesInfo" Target="changesInfos/changesInfo1.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theme" Target="theme/theme1.xml"/><Relationship Id="rId5" Type="http://schemas.openxmlformats.org/officeDocument/2006/relationships/slideMaster" Target="slideMasters/slideMaster2.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 Id="rId22"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om McCuin" userId="b0a49f70-adcb-438b-a591-e0f461e41f6b" providerId="ADAL" clId="{91F41BE0-5FA5-DA4B-89F5-19521973B064}"/>
    <pc:docChg chg="undo custSel modSld">
      <pc:chgData name="Tom McCuin" userId="b0a49f70-adcb-438b-a591-e0f461e41f6b" providerId="ADAL" clId="{91F41BE0-5FA5-DA4B-89F5-19521973B064}" dt="2021-05-13T20:11:53.041" v="264" actId="20577"/>
      <pc:docMkLst>
        <pc:docMk/>
      </pc:docMkLst>
      <pc:sldChg chg="modSp mod addCm modCm">
        <pc:chgData name="Tom McCuin" userId="b0a49f70-adcb-438b-a591-e0f461e41f6b" providerId="ADAL" clId="{91F41BE0-5FA5-DA4B-89F5-19521973B064}" dt="2021-05-13T19:45:05.464" v="165"/>
        <pc:sldMkLst>
          <pc:docMk/>
          <pc:sldMk cId="743384605" sldId="256"/>
        </pc:sldMkLst>
        <pc:spChg chg="mod">
          <ac:chgData name="Tom McCuin" userId="b0a49f70-adcb-438b-a591-e0f461e41f6b" providerId="ADAL" clId="{91F41BE0-5FA5-DA4B-89F5-19521973B064}" dt="2021-05-13T19:44:18.491" v="163" actId="1037"/>
          <ac:spMkLst>
            <pc:docMk/>
            <pc:sldMk cId="743384605" sldId="256"/>
            <ac:spMk id="8" creationId="{71F5CC83-B496-5748-A9B0-9A014C2E8413}"/>
          </ac:spMkLst>
        </pc:spChg>
        <pc:spChg chg="mod">
          <ac:chgData name="Tom McCuin" userId="b0a49f70-adcb-438b-a591-e0f461e41f6b" providerId="ADAL" clId="{91F41BE0-5FA5-DA4B-89F5-19521973B064}" dt="2021-05-13T19:44:18.491" v="163" actId="1037"/>
          <ac:spMkLst>
            <pc:docMk/>
            <pc:sldMk cId="743384605" sldId="256"/>
            <ac:spMk id="11" creationId="{4617113C-25C3-2B4A-91F4-4AA303773142}"/>
          </ac:spMkLst>
        </pc:spChg>
      </pc:sldChg>
      <pc:sldChg chg="modSp mod addCm modCm">
        <pc:chgData name="Tom McCuin" userId="b0a49f70-adcb-438b-a591-e0f461e41f6b" providerId="ADAL" clId="{91F41BE0-5FA5-DA4B-89F5-19521973B064}" dt="2021-05-13T19:03:30.816" v="5" actId="20577"/>
        <pc:sldMkLst>
          <pc:docMk/>
          <pc:sldMk cId="989028140" sldId="257"/>
        </pc:sldMkLst>
        <pc:spChg chg="mod">
          <ac:chgData name="Tom McCuin" userId="b0a49f70-adcb-438b-a591-e0f461e41f6b" providerId="ADAL" clId="{91F41BE0-5FA5-DA4B-89F5-19521973B064}" dt="2021-05-13T19:03:30.816" v="5" actId="20577"/>
          <ac:spMkLst>
            <pc:docMk/>
            <pc:sldMk cId="989028140" sldId="257"/>
            <ac:spMk id="11" creationId="{14E49A91-CDD8-6A46-9DBE-0C91A1612440}"/>
          </ac:spMkLst>
        </pc:spChg>
      </pc:sldChg>
      <pc:sldChg chg="modSp mod addCm modCm">
        <pc:chgData name="Tom McCuin" userId="b0a49f70-adcb-438b-a591-e0f461e41f6b" providerId="ADAL" clId="{91F41BE0-5FA5-DA4B-89F5-19521973B064}" dt="2021-05-13T19:29:10.774" v="46" actId="20577"/>
        <pc:sldMkLst>
          <pc:docMk/>
          <pc:sldMk cId="2703365257" sldId="258"/>
        </pc:sldMkLst>
        <pc:spChg chg="mod">
          <ac:chgData name="Tom McCuin" userId="b0a49f70-adcb-438b-a591-e0f461e41f6b" providerId="ADAL" clId="{91F41BE0-5FA5-DA4B-89F5-19521973B064}" dt="2021-05-13T19:03:56.973" v="6" actId="242"/>
          <ac:spMkLst>
            <pc:docMk/>
            <pc:sldMk cId="2703365257" sldId="258"/>
            <ac:spMk id="4" creationId="{BD838598-FEC0-D541-8AB6-85C839F3E3C9}"/>
          </ac:spMkLst>
        </pc:spChg>
        <pc:spChg chg="mod">
          <ac:chgData name="Tom McCuin" userId="b0a49f70-adcb-438b-a591-e0f461e41f6b" providerId="ADAL" clId="{91F41BE0-5FA5-DA4B-89F5-19521973B064}" dt="2021-05-13T18:52:05.859" v="1" actId="20577"/>
          <ac:spMkLst>
            <pc:docMk/>
            <pc:sldMk cId="2703365257" sldId="258"/>
            <ac:spMk id="5" creationId="{6EBDCAD6-AF0C-1844-B940-8BAD9D5A0FEF}"/>
          </ac:spMkLst>
        </pc:spChg>
        <pc:spChg chg="mod">
          <ac:chgData name="Tom McCuin" userId="b0a49f70-adcb-438b-a591-e0f461e41f6b" providerId="ADAL" clId="{91F41BE0-5FA5-DA4B-89F5-19521973B064}" dt="2021-05-13T19:04:57.441" v="7" actId="207"/>
          <ac:spMkLst>
            <pc:docMk/>
            <pc:sldMk cId="2703365257" sldId="258"/>
            <ac:spMk id="6" creationId="{275DA868-3CE2-5B4E-88D6-9FE7166EBE8E}"/>
          </ac:spMkLst>
        </pc:spChg>
        <pc:spChg chg="mod">
          <ac:chgData name="Tom McCuin" userId="b0a49f70-adcb-438b-a591-e0f461e41f6b" providerId="ADAL" clId="{91F41BE0-5FA5-DA4B-89F5-19521973B064}" dt="2021-05-13T19:28:45.397" v="43" actId="1036"/>
          <ac:spMkLst>
            <pc:docMk/>
            <pc:sldMk cId="2703365257" sldId="258"/>
            <ac:spMk id="7" creationId="{5C4F4070-BAFA-E141-91D6-0EE5D0050BF2}"/>
          </ac:spMkLst>
        </pc:spChg>
        <pc:spChg chg="mod">
          <ac:chgData name="Tom McCuin" userId="b0a49f70-adcb-438b-a591-e0f461e41f6b" providerId="ADAL" clId="{91F41BE0-5FA5-DA4B-89F5-19521973B064}" dt="2021-05-13T19:04:57.441" v="7" actId="207"/>
          <ac:spMkLst>
            <pc:docMk/>
            <pc:sldMk cId="2703365257" sldId="258"/>
            <ac:spMk id="8" creationId="{1DDA1992-78F1-8C48-83F3-6B8D4740412F}"/>
          </ac:spMkLst>
        </pc:spChg>
        <pc:spChg chg="mod">
          <ac:chgData name="Tom McCuin" userId="b0a49f70-adcb-438b-a591-e0f461e41f6b" providerId="ADAL" clId="{91F41BE0-5FA5-DA4B-89F5-19521973B064}" dt="2021-05-13T19:29:10.774" v="46" actId="20577"/>
          <ac:spMkLst>
            <pc:docMk/>
            <pc:sldMk cId="2703365257" sldId="258"/>
            <ac:spMk id="9" creationId="{83BA7269-8F23-6241-BB5A-9ABE28DE2DE4}"/>
          </ac:spMkLst>
        </pc:spChg>
        <pc:spChg chg="mod">
          <ac:chgData name="Tom McCuin" userId="b0a49f70-adcb-438b-a591-e0f461e41f6b" providerId="ADAL" clId="{91F41BE0-5FA5-DA4B-89F5-19521973B064}" dt="2021-05-13T19:28:45.397" v="43" actId="1036"/>
          <ac:spMkLst>
            <pc:docMk/>
            <pc:sldMk cId="2703365257" sldId="258"/>
            <ac:spMk id="10" creationId="{8C71651C-0E03-DE45-89F5-93B9E7D8A9AD}"/>
          </ac:spMkLst>
        </pc:spChg>
        <pc:spChg chg="mod">
          <ac:chgData name="Tom McCuin" userId="b0a49f70-adcb-438b-a591-e0f461e41f6b" providerId="ADAL" clId="{91F41BE0-5FA5-DA4B-89F5-19521973B064}" dt="2021-05-13T19:04:57.441" v="7" actId="207"/>
          <ac:spMkLst>
            <pc:docMk/>
            <pc:sldMk cId="2703365257" sldId="258"/>
            <ac:spMk id="11" creationId="{14E49A91-CDD8-6A46-9DBE-0C91A1612440}"/>
          </ac:spMkLst>
        </pc:spChg>
        <pc:spChg chg="mod">
          <ac:chgData name="Tom McCuin" userId="b0a49f70-adcb-438b-a591-e0f461e41f6b" providerId="ADAL" clId="{91F41BE0-5FA5-DA4B-89F5-19521973B064}" dt="2021-05-13T19:05:13.964" v="14" actId="20577"/>
          <ac:spMkLst>
            <pc:docMk/>
            <pc:sldMk cId="2703365257" sldId="258"/>
            <ac:spMk id="19" creationId="{A8D08A9D-FF2A-1843-89CF-2F20D141D288}"/>
          </ac:spMkLst>
        </pc:spChg>
        <pc:spChg chg="mod">
          <ac:chgData name="Tom McCuin" userId="b0a49f70-adcb-438b-a591-e0f461e41f6b" providerId="ADAL" clId="{91F41BE0-5FA5-DA4B-89F5-19521973B064}" dt="2021-05-13T19:28:26.831" v="31" actId="21"/>
          <ac:spMkLst>
            <pc:docMk/>
            <pc:sldMk cId="2703365257" sldId="258"/>
            <ac:spMk id="21" creationId="{17334003-CCB2-4F48-B7A5-9933900B0AEF}"/>
          </ac:spMkLst>
        </pc:spChg>
      </pc:sldChg>
      <pc:sldChg chg="modSp mod addCm modCm">
        <pc:chgData name="Tom McCuin" userId="b0a49f70-adcb-438b-a591-e0f461e41f6b" providerId="ADAL" clId="{91F41BE0-5FA5-DA4B-89F5-19521973B064}" dt="2021-05-13T19:40:58.667" v="156"/>
        <pc:sldMkLst>
          <pc:docMk/>
          <pc:sldMk cId="3570341062" sldId="259"/>
        </pc:sldMkLst>
        <pc:spChg chg="mod">
          <ac:chgData name="Tom McCuin" userId="b0a49f70-adcb-438b-a591-e0f461e41f6b" providerId="ADAL" clId="{91F41BE0-5FA5-DA4B-89F5-19521973B064}" dt="2021-05-13T19:34:10.610" v="84" actId="20577"/>
          <ac:spMkLst>
            <pc:docMk/>
            <pc:sldMk cId="3570341062" sldId="259"/>
            <ac:spMk id="14" creationId="{33EC54C5-A6B1-5944-B1CD-DDB5EEECF795}"/>
          </ac:spMkLst>
        </pc:spChg>
        <pc:spChg chg="mod">
          <ac:chgData name="Tom McCuin" userId="b0a49f70-adcb-438b-a591-e0f461e41f6b" providerId="ADAL" clId="{91F41BE0-5FA5-DA4B-89F5-19521973B064}" dt="2021-05-13T19:30:53.689" v="51" actId="20577"/>
          <ac:spMkLst>
            <pc:docMk/>
            <pc:sldMk cId="3570341062" sldId="259"/>
            <ac:spMk id="15" creationId="{44208665-DF33-DD45-8113-5ED784E4C5E5}"/>
          </ac:spMkLst>
        </pc:spChg>
        <pc:spChg chg="mod">
          <ac:chgData name="Tom McCuin" userId="b0a49f70-adcb-438b-a591-e0f461e41f6b" providerId="ADAL" clId="{91F41BE0-5FA5-DA4B-89F5-19521973B064}" dt="2021-05-13T19:29:53.612" v="50" actId="5793"/>
          <ac:spMkLst>
            <pc:docMk/>
            <pc:sldMk cId="3570341062" sldId="259"/>
            <ac:spMk id="16" creationId="{0269CDA6-D504-DD4B-94F6-3D502A053F60}"/>
          </ac:spMkLst>
        </pc:spChg>
        <pc:spChg chg="mod">
          <ac:chgData name="Tom McCuin" userId="b0a49f70-adcb-438b-a591-e0f461e41f6b" providerId="ADAL" clId="{91F41BE0-5FA5-DA4B-89F5-19521973B064}" dt="2021-05-13T19:34:27.802" v="86" actId="20577"/>
          <ac:spMkLst>
            <pc:docMk/>
            <pc:sldMk cId="3570341062" sldId="259"/>
            <ac:spMk id="20" creationId="{E2EEB073-B26C-CC4C-9B7E-EB060EFA97B0}"/>
          </ac:spMkLst>
        </pc:spChg>
        <pc:spChg chg="mod">
          <ac:chgData name="Tom McCuin" userId="b0a49f70-adcb-438b-a591-e0f461e41f6b" providerId="ADAL" clId="{91F41BE0-5FA5-DA4B-89F5-19521973B064}" dt="2021-05-13T19:36:41.382" v="103" actId="20577"/>
          <ac:spMkLst>
            <pc:docMk/>
            <pc:sldMk cId="3570341062" sldId="259"/>
            <ac:spMk id="21" creationId="{143A67EE-7AB7-F441-9E72-BE47B0DB4AF0}"/>
          </ac:spMkLst>
        </pc:spChg>
        <pc:spChg chg="mod">
          <ac:chgData name="Tom McCuin" userId="b0a49f70-adcb-438b-a591-e0f461e41f6b" providerId="ADAL" clId="{91F41BE0-5FA5-DA4B-89F5-19521973B064}" dt="2021-05-13T19:40:20.306" v="154" actId="115"/>
          <ac:spMkLst>
            <pc:docMk/>
            <pc:sldMk cId="3570341062" sldId="259"/>
            <ac:spMk id="22" creationId="{0B0711CF-A2A5-1D43-A593-66BEF7130D38}"/>
          </ac:spMkLst>
        </pc:spChg>
      </pc:sldChg>
      <pc:sldChg chg="addSp modSp mod addCm modCm">
        <pc:chgData name="Tom McCuin" userId="b0a49f70-adcb-438b-a591-e0f461e41f6b" providerId="ADAL" clId="{91F41BE0-5FA5-DA4B-89F5-19521973B064}" dt="2021-05-13T19:51:40.525" v="198" actId="6549"/>
        <pc:sldMkLst>
          <pc:docMk/>
          <pc:sldMk cId="463662027" sldId="892"/>
        </pc:sldMkLst>
        <pc:spChg chg="add mod">
          <ac:chgData name="Tom McCuin" userId="b0a49f70-adcb-438b-a591-e0f461e41f6b" providerId="ADAL" clId="{91F41BE0-5FA5-DA4B-89F5-19521973B064}" dt="2021-05-13T19:49:35.632" v="191" actId="1076"/>
          <ac:spMkLst>
            <pc:docMk/>
            <pc:sldMk cId="463662027" sldId="892"/>
            <ac:spMk id="2" creationId="{106608C8-37C4-E24B-AC92-57D21C65899C}"/>
          </ac:spMkLst>
        </pc:spChg>
        <pc:spChg chg="mod">
          <ac:chgData name="Tom McCuin" userId="b0a49f70-adcb-438b-a591-e0f461e41f6b" providerId="ADAL" clId="{91F41BE0-5FA5-DA4B-89F5-19521973B064}" dt="2021-05-13T19:51:20.710" v="196" actId="20577"/>
          <ac:spMkLst>
            <pc:docMk/>
            <pc:sldMk cId="463662027" sldId="892"/>
            <ac:spMk id="10" creationId="{00000000-0000-0000-0000-000000000000}"/>
          </ac:spMkLst>
        </pc:spChg>
        <pc:spChg chg="mod">
          <ac:chgData name="Tom McCuin" userId="b0a49f70-adcb-438b-a591-e0f461e41f6b" providerId="ADAL" clId="{91F41BE0-5FA5-DA4B-89F5-19521973B064}" dt="2021-05-13T19:51:40.525" v="198" actId="6549"/>
          <ac:spMkLst>
            <pc:docMk/>
            <pc:sldMk cId="463662027" sldId="892"/>
            <ac:spMk id="11" creationId="{00000000-0000-0000-0000-000000000000}"/>
          </ac:spMkLst>
        </pc:spChg>
        <pc:spChg chg="mod">
          <ac:chgData name="Tom McCuin" userId="b0a49f70-adcb-438b-a591-e0f461e41f6b" providerId="ADAL" clId="{91F41BE0-5FA5-DA4B-89F5-19521973B064}" dt="2021-05-13T19:48:45.894" v="176" actId="207"/>
          <ac:spMkLst>
            <pc:docMk/>
            <pc:sldMk cId="463662027" sldId="892"/>
            <ac:spMk id="16" creationId="{00000000-0000-0000-0000-000000000000}"/>
          </ac:spMkLst>
        </pc:spChg>
      </pc:sldChg>
      <pc:sldChg chg="modSp mod">
        <pc:chgData name="Tom McCuin" userId="b0a49f70-adcb-438b-a591-e0f461e41f6b" providerId="ADAL" clId="{91F41BE0-5FA5-DA4B-89F5-19521973B064}" dt="2021-05-13T19:56:28.468" v="224" actId="14100"/>
        <pc:sldMkLst>
          <pc:docMk/>
          <pc:sldMk cId="395271286" sldId="900"/>
        </pc:sldMkLst>
        <pc:spChg chg="mod">
          <ac:chgData name="Tom McCuin" userId="b0a49f70-adcb-438b-a591-e0f461e41f6b" providerId="ADAL" clId="{91F41BE0-5FA5-DA4B-89F5-19521973B064}" dt="2021-05-13T19:55:08.786" v="221" actId="20577"/>
          <ac:spMkLst>
            <pc:docMk/>
            <pc:sldMk cId="395271286" sldId="900"/>
            <ac:spMk id="4" creationId="{00000000-0000-0000-0000-000000000000}"/>
          </ac:spMkLst>
        </pc:spChg>
        <pc:spChg chg="mod">
          <ac:chgData name="Tom McCuin" userId="b0a49f70-adcb-438b-a591-e0f461e41f6b" providerId="ADAL" clId="{91F41BE0-5FA5-DA4B-89F5-19521973B064}" dt="2021-05-13T19:54:47.816" v="218" actId="948"/>
          <ac:spMkLst>
            <pc:docMk/>
            <pc:sldMk cId="395271286" sldId="900"/>
            <ac:spMk id="6" creationId="{00000000-0000-0000-0000-000000000000}"/>
          </ac:spMkLst>
        </pc:spChg>
        <pc:spChg chg="mod">
          <ac:chgData name="Tom McCuin" userId="b0a49f70-adcb-438b-a591-e0f461e41f6b" providerId="ADAL" clId="{91F41BE0-5FA5-DA4B-89F5-19521973B064}" dt="2021-05-13T19:56:05.608" v="222" actId="14100"/>
          <ac:spMkLst>
            <pc:docMk/>
            <pc:sldMk cId="395271286" sldId="900"/>
            <ac:spMk id="7" creationId="{00000000-0000-0000-0000-000000000000}"/>
          </ac:spMkLst>
        </pc:spChg>
        <pc:spChg chg="mod">
          <ac:chgData name="Tom McCuin" userId="b0a49f70-adcb-438b-a591-e0f461e41f6b" providerId="ADAL" clId="{91F41BE0-5FA5-DA4B-89F5-19521973B064}" dt="2021-05-13T19:56:28.468" v="224" actId="14100"/>
          <ac:spMkLst>
            <pc:docMk/>
            <pc:sldMk cId="395271286" sldId="900"/>
            <ac:spMk id="8" creationId="{00000000-0000-0000-0000-000000000000}"/>
          </ac:spMkLst>
        </pc:spChg>
      </pc:sldChg>
      <pc:sldChg chg="addSp delSp modSp mod chgLayout">
        <pc:chgData name="Tom McCuin" userId="b0a49f70-adcb-438b-a591-e0f461e41f6b" providerId="ADAL" clId="{91F41BE0-5FA5-DA4B-89F5-19521973B064}" dt="2021-05-13T20:01:12.264" v="258" actId="1076"/>
        <pc:sldMkLst>
          <pc:docMk/>
          <pc:sldMk cId="448415533" sldId="901"/>
        </pc:sldMkLst>
        <pc:spChg chg="del mod">
          <ac:chgData name="Tom McCuin" userId="b0a49f70-adcb-438b-a591-e0f461e41f6b" providerId="ADAL" clId="{91F41BE0-5FA5-DA4B-89F5-19521973B064}" dt="2021-05-13T19:57:46.058" v="230" actId="478"/>
          <ac:spMkLst>
            <pc:docMk/>
            <pc:sldMk cId="448415533" sldId="901"/>
            <ac:spMk id="2" creationId="{00000000-0000-0000-0000-000000000000}"/>
          </ac:spMkLst>
        </pc:spChg>
        <pc:spChg chg="add mod ord">
          <ac:chgData name="Tom McCuin" userId="b0a49f70-adcb-438b-a591-e0f461e41f6b" providerId="ADAL" clId="{91F41BE0-5FA5-DA4B-89F5-19521973B064}" dt="2021-05-13T19:58:09.059" v="242" actId="6549"/>
          <ac:spMkLst>
            <pc:docMk/>
            <pc:sldMk cId="448415533" sldId="901"/>
            <ac:spMk id="5" creationId="{4522D198-0876-8A46-9541-28636D0B0405}"/>
          </ac:spMkLst>
        </pc:spChg>
        <pc:spChg chg="add del mod ord">
          <ac:chgData name="Tom McCuin" userId="b0a49f70-adcb-438b-a591-e0f461e41f6b" providerId="ADAL" clId="{91F41BE0-5FA5-DA4B-89F5-19521973B064}" dt="2021-05-13T19:58:29.626" v="243" actId="478"/>
          <ac:spMkLst>
            <pc:docMk/>
            <pc:sldMk cId="448415533" sldId="901"/>
            <ac:spMk id="7" creationId="{0C8014C1-EC10-E141-ACFD-5BDAC3FC57E6}"/>
          </ac:spMkLst>
        </pc:spChg>
        <pc:spChg chg="add del mod ord">
          <ac:chgData name="Tom McCuin" userId="b0a49f70-adcb-438b-a591-e0f461e41f6b" providerId="ADAL" clId="{91F41BE0-5FA5-DA4B-89F5-19521973B064}" dt="2021-05-13T19:58:35.951" v="246" actId="478"/>
          <ac:spMkLst>
            <pc:docMk/>
            <pc:sldMk cId="448415533" sldId="901"/>
            <ac:spMk id="8" creationId="{26D572D1-AD3A-2B4E-8AC7-33EB958551FC}"/>
          </ac:spMkLst>
        </pc:spChg>
        <pc:spChg chg="add del mod">
          <ac:chgData name="Tom McCuin" userId="b0a49f70-adcb-438b-a591-e0f461e41f6b" providerId="ADAL" clId="{91F41BE0-5FA5-DA4B-89F5-19521973B064}" dt="2021-05-13T19:58:33.033" v="245" actId="478"/>
          <ac:spMkLst>
            <pc:docMk/>
            <pc:sldMk cId="448415533" sldId="901"/>
            <ac:spMk id="10" creationId="{0DD5A759-7C67-1148-8170-4650B0C44119}"/>
          </ac:spMkLst>
        </pc:spChg>
        <pc:spChg chg="mod ord">
          <ac:chgData name="Tom McCuin" userId="b0a49f70-adcb-438b-a591-e0f461e41f6b" providerId="ADAL" clId="{91F41BE0-5FA5-DA4B-89F5-19521973B064}" dt="2021-05-13T19:57:34.524" v="227" actId="700"/>
          <ac:spMkLst>
            <pc:docMk/>
            <pc:sldMk cId="448415533" sldId="901"/>
            <ac:spMk id="13" creationId="{2B3321DB-2756-234B-B01B-DC4138F1A415}"/>
          </ac:spMkLst>
        </pc:spChg>
        <pc:spChg chg="mod ord">
          <ac:chgData name="Tom McCuin" userId="b0a49f70-adcb-438b-a591-e0f461e41f6b" providerId="ADAL" clId="{91F41BE0-5FA5-DA4B-89F5-19521973B064}" dt="2021-05-13T19:57:34.524" v="227" actId="700"/>
          <ac:spMkLst>
            <pc:docMk/>
            <pc:sldMk cId="448415533" sldId="901"/>
            <ac:spMk id="15" creationId="{036C77E3-369C-1248-AAEB-464D08A623A4}"/>
          </ac:spMkLst>
        </pc:spChg>
        <pc:spChg chg="mod ord">
          <ac:chgData name="Tom McCuin" userId="b0a49f70-adcb-438b-a591-e0f461e41f6b" providerId="ADAL" clId="{91F41BE0-5FA5-DA4B-89F5-19521973B064}" dt="2021-05-13T19:57:34.524" v="227" actId="700"/>
          <ac:spMkLst>
            <pc:docMk/>
            <pc:sldMk cId="448415533" sldId="901"/>
            <ac:spMk id="16" creationId="{DA5EF4C4-A940-3841-9624-0C2986235702}"/>
          </ac:spMkLst>
        </pc:spChg>
        <pc:spChg chg="mod ord">
          <ac:chgData name="Tom McCuin" userId="b0a49f70-adcb-438b-a591-e0f461e41f6b" providerId="ADAL" clId="{91F41BE0-5FA5-DA4B-89F5-19521973B064}" dt="2021-05-13T19:57:34.524" v="227" actId="700"/>
          <ac:spMkLst>
            <pc:docMk/>
            <pc:sldMk cId="448415533" sldId="901"/>
            <ac:spMk id="19" creationId="{5C092D11-35B7-854A-B2A6-F516F3E80D24}"/>
          </ac:spMkLst>
        </pc:spChg>
        <pc:spChg chg="mod ord">
          <ac:chgData name="Tom McCuin" userId="b0a49f70-adcb-438b-a591-e0f461e41f6b" providerId="ADAL" clId="{91F41BE0-5FA5-DA4B-89F5-19521973B064}" dt="2021-05-13T20:01:12.264" v="258" actId="1076"/>
          <ac:spMkLst>
            <pc:docMk/>
            <pc:sldMk cId="448415533" sldId="901"/>
            <ac:spMk id="20" creationId="{5794F4C2-1B6D-5342-80CC-506B9ABAD3CD}"/>
          </ac:spMkLst>
        </pc:spChg>
        <pc:spChg chg="add del mod ord">
          <ac:chgData name="Tom McCuin" userId="b0a49f70-adcb-438b-a591-e0f461e41f6b" providerId="ADAL" clId="{91F41BE0-5FA5-DA4B-89F5-19521973B064}" dt="2021-05-13T20:01:08.855" v="257" actId="1076"/>
          <ac:spMkLst>
            <pc:docMk/>
            <pc:sldMk cId="448415533" sldId="901"/>
            <ac:spMk id="21" creationId="{0BB2AA8E-0897-2C4D-8909-CAAFE609CC54}"/>
          </ac:spMkLst>
        </pc:spChg>
        <pc:spChg chg="mod ord">
          <ac:chgData name="Tom McCuin" userId="b0a49f70-adcb-438b-a591-e0f461e41f6b" providerId="ADAL" clId="{91F41BE0-5FA5-DA4B-89F5-19521973B064}" dt="2021-05-13T19:58:51.007" v="248" actId="1076"/>
          <ac:spMkLst>
            <pc:docMk/>
            <pc:sldMk cId="448415533" sldId="901"/>
            <ac:spMk id="22" creationId="{97D711EE-4D2C-F747-BB44-EB7E00192743}"/>
          </ac:spMkLst>
        </pc:spChg>
        <pc:spChg chg="mod ord">
          <ac:chgData name="Tom McCuin" userId="b0a49f70-adcb-438b-a591-e0f461e41f6b" providerId="ADAL" clId="{91F41BE0-5FA5-DA4B-89F5-19521973B064}" dt="2021-05-13T19:57:34.524" v="227" actId="700"/>
          <ac:spMkLst>
            <pc:docMk/>
            <pc:sldMk cId="448415533" sldId="901"/>
            <ac:spMk id="23" creationId="{702B90BC-AEBF-9749-97BE-5DD029705E38}"/>
          </ac:spMkLst>
        </pc:spChg>
      </pc:sldChg>
      <pc:sldChg chg="modSp mod addCm modCm">
        <pc:chgData name="Tom McCuin" userId="b0a49f70-adcb-438b-a591-e0f461e41f6b" providerId="ADAL" clId="{91F41BE0-5FA5-DA4B-89F5-19521973B064}" dt="2021-05-13T20:11:53.041" v="264" actId="20577"/>
        <pc:sldMkLst>
          <pc:docMk/>
          <pc:sldMk cId="3422456541" sldId="903"/>
        </pc:sldMkLst>
        <pc:spChg chg="mod">
          <ac:chgData name="Tom McCuin" userId="b0a49f70-adcb-438b-a591-e0f461e41f6b" providerId="ADAL" clId="{91F41BE0-5FA5-DA4B-89F5-19521973B064}" dt="2021-05-13T20:11:53.041" v="264" actId="20577"/>
          <ac:spMkLst>
            <pc:docMk/>
            <pc:sldMk cId="3422456541" sldId="903"/>
            <ac:spMk id="17" creationId="{322AD410-A489-A449-A23C-918676BF9BE6}"/>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C0FE221D-95F5-3C47-8D4F-5D7F700DAA8B}"/>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238F8D08-ADDC-DF46-A4B5-CC5746B3A977}"/>
              </a:ext>
            </a:extLst>
          </p:cNvPr>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4EF85F1-620B-A246-BB37-83133BC80958}" type="datetimeFigureOut">
              <a:rPr lang="en-US" smtClean="0"/>
              <a:t>6/29/2021</a:t>
            </a:fld>
            <a:endParaRPr lang="en-US"/>
          </a:p>
        </p:txBody>
      </p:sp>
      <p:sp>
        <p:nvSpPr>
          <p:cNvPr id="4" name="Slide Image Placeholder 3">
            <a:extLst>
              <a:ext uri="{FF2B5EF4-FFF2-40B4-BE49-F238E27FC236}">
                <a16:creationId xmlns:a16="http://schemas.microsoft.com/office/drawing/2014/main" id="{36AFE0F4-BB01-F442-B25F-81CF55471B17}"/>
              </a:ext>
            </a:extLst>
          </p:cNvPr>
          <p:cNvSpPr>
            <a:spLocks noGrp="1" noRot="1" noChangeAspect="1"/>
          </p:cNvSpPr>
          <p:nvPr>
            <p:ph type="sldImg" idx="2"/>
          </p:nvPr>
        </p:nvSpPr>
        <p:spPr>
          <a:xfrm>
            <a:off x="2271713" y="1143000"/>
            <a:ext cx="2314575"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a:extLst>
              <a:ext uri="{FF2B5EF4-FFF2-40B4-BE49-F238E27FC236}">
                <a16:creationId xmlns:a16="http://schemas.microsoft.com/office/drawing/2014/main" id="{A0F18855-155B-C341-A185-1E7F3B57F4C8}"/>
              </a:ext>
            </a:extLst>
          </p:cNvPr>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a:extLst>
              <a:ext uri="{FF2B5EF4-FFF2-40B4-BE49-F238E27FC236}">
                <a16:creationId xmlns:a16="http://schemas.microsoft.com/office/drawing/2014/main" id="{FF8A08FE-EAF6-1D47-8450-B6642D7B8EBC}"/>
              </a:ext>
            </a:extLst>
          </p:cNvPr>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a:extLst>
              <a:ext uri="{FF2B5EF4-FFF2-40B4-BE49-F238E27FC236}">
                <a16:creationId xmlns:a16="http://schemas.microsoft.com/office/drawing/2014/main" id="{58BB25A4-FAAD-2F44-8258-666BB41ACAB1}"/>
              </a:ext>
            </a:extLst>
          </p:cNvPr>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296BF06-E2D8-8644-84F4-BB95DE4D11B3}" type="slidenum">
              <a:rPr lang="en-US" smtClean="0"/>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2" name="Picture 1"/>
          <p:cNvPicPr>
            <a:picLocks noChangeAspect="1"/>
          </p:cNvPicPr>
          <p:nvPr userDrawn="1"/>
        </p:nvPicPr>
        <p:blipFill rotWithShape="1">
          <a:blip r:embed="rId2" cstate="print">
            <a:extLst>
              <a:ext uri="{28A0092B-C50C-407E-A947-70E740481C1C}">
                <a14:useLocalDpi xmlns:a14="http://schemas.microsoft.com/office/drawing/2010/main" val="0"/>
              </a:ext>
            </a:extLst>
          </a:blip>
          <a:srcRect l="202" t="390" r="553" b="66923"/>
          <a:stretch/>
        </p:blipFill>
        <p:spPr>
          <a:xfrm>
            <a:off x="20782" y="27708"/>
            <a:ext cx="6816436" cy="2923309"/>
          </a:xfrm>
          <a:prstGeom prst="rect">
            <a:avLst/>
          </a:prstGeom>
        </p:spPr>
      </p:pic>
      <p:sp>
        <p:nvSpPr>
          <p:cNvPr id="13" name="Rectangle 12"/>
          <p:cNvSpPr/>
          <p:nvPr userDrawn="1"/>
        </p:nvSpPr>
        <p:spPr>
          <a:xfrm>
            <a:off x="0" y="8857102"/>
            <a:ext cx="6868322" cy="286898"/>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99010"/>
            <a:endParaRPr lang="en-US" sz="1770" dirty="0">
              <a:solidFill>
                <a:prstClr val="white"/>
              </a:solidFill>
              <a:latin typeface=" Arial"/>
            </a:endParaRPr>
          </a:p>
        </p:txBody>
      </p:sp>
      <p:sp>
        <p:nvSpPr>
          <p:cNvPr id="3" name="Subtitle 2"/>
          <p:cNvSpPr>
            <a:spLocks noGrp="1"/>
          </p:cNvSpPr>
          <p:nvPr>
            <p:ph type="subTitle" idx="1"/>
          </p:nvPr>
        </p:nvSpPr>
        <p:spPr>
          <a:xfrm>
            <a:off x="697423" y="3226705"/>
            <a:ext cx="5688529" cy="4424061"/>
          </a:xfrm>
          <a:prstGeom prst="rect">
            <a:avLst/>
          </a:prstGeom>
        </p:spPr>
        <p:txBody>
          <a:bodyPr>
            <a:normAutofit/>
          </a:bodyPr>
          <a:lstStyle>
            <a:lvl1pPr marL="0" indent="0" algn="l">
              <a:buNone/>
              <a:defRPr sz="1400" b="0">
                <a:solidFill>
                  <a:schemeClr val="tx1"/>
                </a:solidFill>
                <a:latin typeface=" Arial"/>
              </a:defRPr>
            </a:lvl1pPr>
            <a:lvl2pPr marL="403433" indent="0" algn="ctr">
              <a:buNone/>
              <a:defRPr sz="1765"/>
            </a:lvl2pPr>
            <a:lvl3pPr marL="806867" indent="0" algn="ctr">
              <a:buNone/>
              <a:defRPr sz="1588"/>
            </a:lvl3pPr>
            <a:lvl4pPr marL="1210300" indent="0" algn="ctr">
              <a:buNone/>
              <a:defRPr sz="1412"/>
            </a:lvl4pPr>
            <a:lvl5pPr marL="1613733" indent="0" algn="ctr">
              <a:buNone/>
              <a:defRPr sz="1412"/>
            </a:lvl5pPr>
            <a:lvl6pPr marL="2017166" indent="0" algn="ctr">
              <a:buNone/>
              <a:defRPr sz="1412"/>
            </a:lvl6pPr>
            <a:lvl7pPr marL="2420600" indent="0" algn="ctr">
              <a:buNone/>
              <a:defRPr sz="1412"/>
            </a:lvl7pPr>
            <a:lvl8pPr marL="2824033" indent="0" algn="ctr">
              <a:buNone/>
              <a:defRPr sz="1412"/>
            </a:lvl8pPr>
            <a:lvl9pPr marL="3227466" indent="0" algn="ctr">
              <a:buNone/>
              <a:defRPr sz="1412"/>
            </a:lvl9pPr>
          </a:lstStyle>
          <a:p>
            <a:r>
              <a:rPr lang="en-US"/>
              <a:t>Click to edit Master subtitle style</a:t>
            </a:r>
            <a:endParaRPr lang="en-US" dirty="0"/>
          </a:p>
        </p:txBody>
      </p:sp>
      <p:sp>
        <p:nvSpPr>
          <p:cNvPr id="12" name="Rectangle 11"/>
          <p:cNvSpPr/>
          <p:nvPr userDrawn="1"/>
        </p:nvSpPr>
        <p:spPr>
          <a:xfrm>
            <a:off x="0" y="8883829"/>
            <a:ext cx="6858000" cy="226857"/>
          </a:xfrm>
          <a:prstGeom prst="rect">
            <a:avLst/>
          </a:prstGeom>
        </p:spPr>
        <p:txBody>
          <a:bodyPr wrap="square">
            <a:spAutoFit/>
          </a:bodyPr>
          <a:lstStyle/>
          <a:p>
            <a:pPr algn="ctr" defTabSz="899010"/>
            <a:r>
              <a:rPr lang="en-US" sz="874" b="1" dirty="0">
                <a:solidFill>
                  <a:srgbClr val="00B050"/>
                </a:solidFill>
                <a:latin typeface=" Arial"/>
                <a:cs typeface="Arial" panose="020B0604020202020204" pitchFamily="34" charset="0"/>
              </a:rPr>
              <a:t>UNCLASSIFIED</a:t>
            </a:r>
          </a:p>
        </p:txBody>
      </p:sp>
      <p:sp>
        <p:nvSpPr>
          <p:cNvPr id="14" name="Rectangle 13"/>
          <p:cNvSpPr/>
          <p:nvPr userDrawn="1"/>
        </p:nvSpPr>
        <p:spPr>
          <a:xfrm>
            <a:off x="-5161" y="8164763"/>
            <a:ext cx="6868322" cy="443378"/>
          </a:xfrm>
          <a:prstGeom prst="rect">
            <a:avLst/>
          </a:prstGeom>
          <a:solidFill>
            <a:srgbClr val="83847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defTabSz="899010"/>
            <a:endParaRPr lang="en-US" sz="1770" dirty="0">
              <a:solidFill>
                <a:prstClr val="white"/>
              </a:solidFill>
              <a:latin typeface=" Arial"/>
            </a:endParaRPr>
          </a:p>
        </p:txBody>
      </p:sp>
      <p:pic>
        <p:nvPicPr>
          <p:cNvPr id="15" name="Picture 14"/>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5702969" y="7961872"/>
            <a:ext cx="773461" cy="796899"/>
          </a:xfrm>
          <a:prstGeom prst="rect">
            <a:avLst/>
          </a:prstGeom>
        </p:spPr>
      </p:pic>
    </p:spTree>
    <p:extLst>
      <p:ext uri="{BB962C8B-B14F-4D97-AF65-F5344CB8AC3E}">
        <p14:creationId xmlns:p14="http://schemas.microsoft.com/office/powerpoint/2010/main" val="28794873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7 Lines of Bullets, 6-Line Summary">
    <p:spTree>
      <p:nvGrpSpPr>
        <p:cNvPr id="1" name=""/>
        <p:cNvGrpSpPr/>
        <p:nvPr/>
      </p:nvGrpSpPr>
      <p:grpSpPr>
        <a:xfrm>
          <a:off x="0" y="0"/>
          <a:ext cx="0" cy="0"/>
          <a:chOff x="0" y="0"/>
          <a:chExt cx="0" cy="0"/>
        </a:xfrm>
      </p:grpSpPr>
      <p:sp>
        <p:nvSpPr>
          <p:cNvPr id="18" name="Rectangle 17">
            <a:extLst>
              <a:ext uri="{FF2B5EF4-FFF2-40B4-BE49-F238E27FC236}">
                <a16:creationId xmlns:a16="http://schemas.microsoft.com/office/drawing/2014/main" id="{BDF48512-446C-6647-A25A-AFE483EF8E61}"/>
              </a:ext>
            </a:extLst>
          </p:cNvPr>
          <p:cNvSpPr/>
          <p:nvPr userDrawn="1"/>
        </p:nvSpPr>
        <p:spPr>
          <a:xfrm>
            <a:off x="5673872" y="632384"/>
            <a:ext cx="736270" cy="351830"/>
          </a:xfrm>
          <a:prstGeom prst="rect">
            <a:avLst/>
          </a:prstGeom>
          <a:solidFill>
            <a:srgbClr val="FFD53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latin typeface=" Arial"/>
            </a:endParaRPr>
          </a:p>
        </p:txBody>
      </p:sp>
      <p:sp>
        <p:nvSpPr>
          <p:cNvPr id="19" name="Rectangle 18">
            <a:extLst>
              <a:ext uri="{FF2B5EF4-FFF2-40B4-BE49-F238E27FC236}">
                <a16:creationId xmlns:a16="http://schemas.microsoft.com/office/drawing/2014/main" id="{6D5950B2-537C-8E45-8340-1E68DFC29FB9}"/>
              </a:ext>
            </a:extLst>
          </p:cNvPr>
          <p:cNvSpPr/>
          <p:nvPr userDrawn="1"/>
        </p:nvSpPr>
        <p:spPr>
          <a:xfrm>
            <a:off x="725133" y="632384"/>
            <a:ext cx="736270" cy="351830"/>
          </a:xfrm>
          <a:prstGeom prst="rect">
            <a:avLst/>
          </a:prstGeom>
          <a:solidFill>
            <a:srgbClr val="FFD53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latin typeface=" Arial"/>
            </a:endParaRPr>
          </a:p>
        </p:txBody>
      </p:sp>
      <p:sp>
        <p:nvSpPr>
          <p:cNvPr id="23" name="Rectangle 22">
            <a:extLst>
              <a:ext uri="{FF2B5EF4-FFF2-40B4-BE49-F238E27FC236}">
                <a16:creationId xmlns:a16="http://schemas.microsoft.com/office/drawing/2014/main" id="{DD9B7A27-B626-1343-8A6C-02F34C6307C7}"/>
              </a:ext>
            </a:extLst>
          </p:cNvPr>
          <p:cNvSpPr/>
          <p:nvPr userDrawn="1"/>
        </p:nvSpPr>
        <p:spPr>
          <a:xfrm>
            <a:off x="0" y="1"/>
            <a:ext cx="6858000" cy="588156"/>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b="1" dirty="0">
              <a:solidFill>
                <a:prstClr val="white"/>
              </a:solidFill>
              <a:latin typeface=" Arial"/>
            </a:endParaRPr>
          </a:p>
        </p:txBody>
      </p:sp>
      <p:sp>
        <p:nvSpPr>
          <p:cNvPr id="29" name="Rounded Rectangle 28">
            <a:extLst>
              <a:ext uri="{FF2B5EF4-FFF2-40B4-BE49-F238E27FC236}">
                <a16:creationId xmlns:a16="http://schemas.microsoft.com/office/drawing/2014/main" id="{250E8692-4A41-D041-ACCA-45966118B24D}"/>
              </a:ext>
            </a:extLst>
          </p:cNvPr>
          <p:cNvSpPr/>
          <p:nvPr userDrawn="1"/>
        </p:nvSpPr>
        <p:spPr>
          <a:xfrm>
            <a:off x="0" y="18571"/>
            <a:ext cx="857250" cy="966850"/>
          </a:xfrm>
          <a:prstGeom prst="roundRect">
            <a:avLst>
              <a:gd name="adj" fmla="val 10686"/>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latin typeface=" Arial"/>
            </a:endParaRPr>
          </a:p>
        </p:txBody>
      </p:sp>
      <p:pic>
        <p:nvPicPr>
          <p:cNvPr id="36" name="Picture 18">
            <a:extLst>
              <a:ext uri="{FF2B5EF4-FFF2-40B4-BE49-F238E27FC236}">
                <a16:creationId xmlns:a16="http://schemas.microsoft.com/office/drawing/2014/main" id="{7DE75D90-4738-F848-AA24-FBA1985B3609}"/>
              </a:ext>
            </a:extLst>
          </p:cNvPr>
          <p:cNvPicPr>
            <a:picLocks noChangeAspect="1"/>
          </p:cNvPicPr>
          <p:nvPr userDrawn="1"/>
        </p:nvPicPr>
        <p:blipFill rotWithShape="1">
          <a:blip r:embed="rId2" cstate="email">
            <a:extLst>
              <a:ext uri="{28A0092B-C50C-407E-A947-70E740481C1C}">
                <a14:useLocalDpi xmlns:a14="http://schemas.microsoft.com/office/drawing/2010/main"/>
              </a:ext>
            </a:extLst>
          </a:blip>
          <a:srcRect l="23929" t="10287" r="24366" b="11900"/>
          <a:stretch/>
        </p:blipFill>
        <p:spPr bwMode="auto">
          <a:xfrm>
            <a:off x="109256" y="68490"/>
            <a:ext cx="615877" cy="8053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7" name="Rounded Rectangle 36">
            <a:extLst>
              <a:ext uri="{FF2B5EF4-FFF2-40B4-BE49-F238E27FC236}">
                <a16:creationId xmlns:a16="http://schemas.microsoft.com/office/drawing/2014/main" id="{123D3EEB-1952-FB4E-A1DF-52BDBA16F45E}"/>
              </a:ext>
            </a:extLst>
          </p:cNvPr>
          <p:cNvSpPr/>
          <p:nvPr userDrawn="1"/>
        </p:nvSpPr>
        <p:spPr>
          <a:xfrm>
            <a:off x="5999718" y="163938"/>
            <a:ext cx="863271" cy="820276"/>
          </a:xfrm>
          <a:prstGeom prst="roundRect">
            <a:avLst>
              <a:gd name="adj" fmla="val 10686"/>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latin typeface=" Arial"/>
            </a:endParaRPr>
          </a:p>
        </p:txBody>
      </p:sp>
      <p:sp>
        <p:nvSpPr>
          <p:cNvPr id="38" name="Rounded Rectangle 37">
            <a:extLst>
              <a:ext uri="{FF2B5EF4-FFF2-40B4-BE49-F238E27FC236}">
                <a16:creationId xmlns:a16="http://schemas.microsoft.com/office/drawing/2014/main" id="{F1A43633-D7D9-F04A-8FB2-58C2ED500590}"/>
              </a:ext>
            </a:extLst>
          </p:cNvPr>
          <p:cNvSpPr/>
          <p:nvPr userDrawn="1"/>
        </p:nvSpPr>
        <p:spPr>
          <a:xfrm>
            <a:off x="857250" y="400615"/>
            <a:ext cx="5145584" cy="583599"/>
          </a:xfrm>
          <a:prstGeom prst="roundRect">
            <a:avLst/>
          </a:prstGeom>
          <a:solidFill>
            <a:srgbClr val="FFD53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b="1" i="1" dirty="0">
              <a:solidFill>
                <a:prstClr val="black"/>
              </a:solidFill>
              <a:latin typeface=" Arial"/>
            </a:endParaRPr>
          </a:p>
        </p:txBody>
      </p:sp>
      <p:sp>
        <p:nvSpPr>
          <p:cNvPr id="40" name="Rectangle 39">
            <a:extLst>
              <a:ext uri="{FF2B5EF4-FFF2-40B4-BE49-F238E27FC236}">
                <a16:creationId xmlns:a16="http://schemas.microsoft.com/office/drawing/2014/main" id="{5D642A4A-3D1B-FE45-886F-785F6A0D0A3C}"/>
              </a:ext>
            </a:extLst>
          </p:cNvPr>
          <p:cNvSpPr/>
          <p:nvPr userDrawn="1"/>
        </p:nvSpPr>
        <p:spPr>
          <a:xfrm>
            <a:off x="0" y="1276970"/>
            <a:ext cx="6859492" cy="1348664"/>
          </a:xfrm>
          <a:prstGeom prst="rect">
            <a:avLst/>
          </a:prstGeom>
          <a:solidFill>
            <a:srgbClr val="FFF2CC"/>
          </a:solidFill>
          <a:ln w="28575">
            <a:solidFill>
              <a:schemeClr val="tx1"/>
            </a:solidFill>
          </a:ln>
        </p:spPr>
        <p:txBody>
          <a:bodyPr wrap="square">
            <a:noAutofit/>
          </a:bodyPr>
          <a:lstStyle/>
          <a:p>
            <a:pPr marL="120648" indent="-120648">
              <a:spcAft>
                <a:spcPts val="300"/>
              </a:spcAft>
              <a:buFont typeface="Arial" panose="020B0604020202020204" pitchFamily="34" charset="0"/>
              <a:buChar char="•"/>
            </a:pPr>
            <a:endParaRPr lang="en-US" sz="1100" b="1" dirty="0">
              <a:solidFill>
                <a:prstClr val="black"/>
              </a:solidFill>
              <a:latin typeface=" Arial"/>
              <a:ea typeface="Calibri" panose="020F0502020204030204" pitchFamily="34" charset="0"/>
              <a:cs typeface="Arial" panose="020B0604020202020204" pitchFamily="34" charset="0"/>
            </a:endParaRPr>
          </a:p>
          <a:p>
            <a:pPr marL="120648" indent="-120648">
              <a:spcAft>
                <a:spcPts val="300"/>
              </a:spcAft>
              <a:buFont typeface="Arial" panose="020B0604020202020204" pitchFamily="34" charset="0"/>
              <a:buChar char="•"/>
            </a:pPr>
            <a:endParaRPr lang="en-US" sz="1100" b="1" dirty="0">
              <a:solidFill>
                <a:prstClr val="black"/>
              </a:solidFill>
              <a:latin typeface=" Arial"/>
              <a:ea typeface="Calibri" panose="020F0502020204030204" pitchFamily="34" charset="0"/>
              <a:cs typeface="Arial" panose="020B0604020202020204" pitchFamily="34" charset="0"/>
            </a:endParaRPr>
          </a:p>
          <a:p>
            <a:pPr marL="120648" indent="-120648">
              <a:spcAft>
                <a:spcPts val="300"/>
              </a:spcAft>
              <a:buFont typeface="Arial" panose="020B0604020202020204" pitchFamily="34" charset="0"/>
              <a:buChar char="•"/>
            </a:pPr>
            <a:endParaRPr lang="en-US" sz="1100" b="1" dirty="0">
              <a:solidFill>
                <a:prstClr val="black"/>
              </a:solidFill>
              <a:latin typeface=" Arial"/>
              <a:ea typeface="Calibri" panose="020F0502020204030204" pitchFamily="34" charset="0"/>
              <a:cs typeface="Arial" panose="020B0604020202020204" pitchFamily="34" charset="0"/>
            </a:endParaRPr>
          </a:p>
          <a:p>
            <a:pPr marL="120648" indent="-120648">
              <a:spcAft>
                <a:spcPts val="300"/>
              </a:spcAft>
              <a:buFont typeface="Arial" panose="020B0604020202020204" pitchFamily="34" charset="0"/>
              <a:buChar char="•"/>
            </a:pPr>
            <a:endParaRPr lang="en-US" sz="1100" b="1" dirty="0">
              <a:solidFill>
                <a:prstClr val="black"/>
              </a:solidFill>
              <a:latin typeface=" Arial"/>
              <a:ea typeface="Calibri" panose="020F0502020204030204" pitchFamily="34" charset="0"/>
              <a:cs typeface="Arial" panose="020B0604020202020204" pitchFamily="34" charset="0"/>
            </a:endParaRPr>
          </a:p>
          <a:p>
            <a:pPr marL="120648" indent="-120648">
              <a:spcAft>
                <a:spcPts val="300"/>
              </a:spcAft>
              <a:buFont typeface="Arial" panose="020B0604020202020204" pitchFamily="34" charset="0"/>
              <a:buChar char="•"/>
            </a:pPr>
            <a:endParaRPr lang="en-US" sz="1100" b="1" dirty="0">
              <a:solidFill>
                <a:prstClr val="black"/>
              </a:solidFill>
              <a:latin typeface=" Arial"/>
              <a:ea typeface="Calibri" panose="020F0502020204030204" pitchFamily="34" charset="0"/>
              <a:cs typeface="Arial" panose="020B0604020202020204" pitchFamily="34" charset="0"/>
            </a:endParaRPr>
          </a:p>
        </p:txBody>
      </p:sp>
      <p:sp>
        <p:nvSpPr>
          <p:cNvPr id="42" name="Rectangle 41">
            <a:extLst>
              <a:ext uri="{FF2B5EF4-FFF2-40B4-BE49-F238E27FC236}">
                <a16:creationId xmlns:a16="http://schemas.microsoft.com/office/drawing/2014/main" id="{E307FADE-B054-C04E-BAA6-93E7F2FE220C}"/>
              </a:ext>
            </a:extLst>
          </p:cNvPr>
          <p:cNvSpPr/>
          <p:nvPr userDrawn="1"/>
        </p:nvSpPr>
        <p:spPr>
          <a:xfrm>
            <a:off x="0" y="2641782"/>
            <a:ext cx="6858000" cy="246221"/>
          </a:xfrm>
          <a:prstGeom prst="rect">
            <a:avLst/>
          </a:prstGeom>
          <a:solidFill>
            <a:schemeClr val="tx1"/>
          </a:solidFill>
          <a:ln w="28575">
            <a:solidFill>
              <a:schemeClr val="tx1"/>
            </a:solidFill>
          </a:ln>
        </p:spPr>
        <p:txBody>
          <a:bodyPr wrap="square">
            <a:spAutoFit/>
          </a:bodyPr>
          <a:lstStyle/>
          <a:p>
            <a:r>
              <a:rPr lang="en-US" sz="1000" b="1" dirty="0">
                <a:solidFill>
                  <a:prstClr val="white"/>
                </a:solidFill>
                <a:latin typeface=" Arial"/>
                <a:ea typeface="Calibri" panose="020F0502020204030204" pitchFamily="34" charset="0"/>
                <a:cs typeface="Arial" panose="020B0604020202020204" pitchFamily="34" charset="0"/>
              </a:rPr>
              <a:t>SUMMARY</a:t>
            </a:r>
          </a:p>
        </p:txBody>
      </p:sp>
      <p:cxnSp>
        <p:nvCxnSpPr>
          <p:cNvPr id="43" name="Straight Connector 42">
            <a:extLst>
              <a:ext uri="{FF2B5EF4-FFF2-40B4-BE49-F238E27FC236}">
                <a16:creationId xmlns:a16="http://schemas.microsoft.com/office/drawing/2014/main" id="{4ED7B051-BBF2-3C4C-9CA8-493EAB3C2D4A}"/>
              </a:ext>
            </a:extLst>
          </p:cNvPr>
          <p:cNvCxnSpPr>
            <a:cxnSpLocks/>
          </p:cNvCxnSpPr>
          <p:nvPr userDrawn="1"/>
        </p:nvCxnSpPr>
        <p:spPr>
          <a:xfrm>
            <a:off x="5259795" y="3867037"/>
            <a:ext cx="0" cy="5276963"/>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pic>
        <p:nvPicPr>
          <p:cNvPr id="46" name="Picture 45">
            <a:extLst>
              <a:ext uri="{FF2B5EF4-FFF2-40B4-BE49-F238E27FC236}">
                <a16:creationId xmlns:a16="http://schemas.microsoft.com/office/drawing/2014/main" id="{86C59C70-700D-6446-B062-89A0ABF1902A}"/>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6158079" y="222847"/>
            <a:ext cx="540475" cy="540475"/>
          </a:xfrm>
          <a:prstGeom prst="rect">
            <a:avLst/>
          </a:prstGeom>
        </p:spPr>
      </p:pic>
      <p:sp>
        <p:nvSpPr>
          <p:cNvPr id="50" name="Rectangle 49">
            <a:extLst>
              <a:ext uri="{FF2B5EF4-FFF2-40B4-BE49-F238E27FC236}">
                <a16:creationId xmlns:a16="http://schemas.microsoft.com/office/drawing/2014/main" id="{0615C00D-BE71-5E46-B988-7D3666C4EE00}"/>
              </a:ext>
            </a:extLst>
          </p:cNvPr>
          <p:cNvSpPr/>
          <p:nvPr userDrawn="1"/>
        </p:nvSpPr>
        <p:spPr>
          <a:xfrm>
            <a:off x="0" y="3867037"/>
            <a:ext cx="6858000" cy="246221"/>
          </a:xfrm>
          <a:prstGeom prst="rect">
            <a:avLst/>
          </a:prstGeom>
          <a:solidFill>
            <a:schemeClr val="tx1"/>
          </a:solidFill>
          <a:ln w="28575">
            <a:solidFill>
              <a:schemeClr val="tx1"/>
            </a:solidFill>
          </a:ln>
        </p:spPr>
        <p:txBody>
          <a:bodyPr wrap="square">
            <a:spAutoFit/>
          </a:bodyPr>
          <a:lstStyle/>
          <a:p>
            <a:r>
              <a:rPr lang="en-US" sz="1000" b="1" dirty="0">
                <a:solidFill>
                  <a:prstClr val="white"/>
                </a:solidFill>
                <a:latin typeface=" Arial"/>
                <a:ea typeface="Calibri" panose="020F0502020204030204" pitchFamily="34" charset="0"/>
                <a:cs typeface="Arial" panose="020B0604020202020204" pitchFamily="34" charset="0"/>
              </a:rPr>
              <a:t>TALKING POINTS</a:t>
            </a:r>
          </a:p>
        </p:txBody>
      </p:sp>
      <p:sp>
        <p:nvSpPr>
          <p:cNvPr id="55" name="object 32">
            <a:extLst>
              <a:ext uri="{FF2B5EF4-FFF2-40B4-BE49-F238E27FC236}">
                <a16:creationId xmlns:a16="http://schemas.microsoft.com/office/drawing/2014/main" id="{98F29BA9-DCEE-EB4E-B4F8-0450076E4208}"/>
              </a:ext>
            </a:extLst>
          </p:cNvPr>
          <p:cNvSpPr txBox="1"/>
          <p:nvPr userDrawn="1"/>
        </p:nvSpPr>
        <p:spPr>
          <a:xfrm>
            <a:off x="5259796" y="4140903"/>
            <a:ext cx="1587188" cy="292388"/>
          </a:xfrm>
          <a:prstGeom prst="rect">
            <a:avLst/>
          </a:prstGeom>
        </p:spPr>
        <p:txBody>
          <a:bodyPr vert="horz" wrap="square" lIns="0" tIns="0" rIns="0" bIns="0" rtlCol="0">
            <a:spAutoFit/>
          </a:bodyPr>
          <a:lstStyle/>
          <a:p>
            <a:pPr algn="ctr">
              <a:lnSpc>
                <a:spcPct val="95000"/>
              </a:lnSpc>
            </a:pPr>
            <a:r>
              <a:rPr lang="en-US" sz="1000" b="1" spc="-5" dirty="0">
                <a:solidFill>
                  <a:prstClr val="black"/>
                </a:solidFill>
                <a:latin typeface=" Arial"/>
                <a:cs typeface="Arial"/>
              </a:rPr>
              <a:t>DIGITAL &amp; SOCIAL</a:t>
            </a:r>
            <a:br>
              <a:rPr lang="en-US" sz="1000" b="1" spc="-5" dirty="0">
                <a:solidFill>
                  <a:prstClr val="black"/>
                </a:solidFill>
                <a:latin typeface=" Arial"/>
                <a:cs typeface="Arial"/>
              </a:rPr>
            </a:br>
            <a:r>
              <a:rPr lang="en-US" sz="1000" b="1" u="sng" spc="-5" dirty="0">
                <a:solidFill>
                  <a:prstClr val="black"/>
                </a:solidFill>
                <a:latin typeface=" Arial"/>
                <a:cs typeface="Arial"/>
              </a:rPr>
              <a:t>MEDIA </a:t>
            </a:r>
            <a:r>
              <a:rPr sz="1000" b="1" u="sng" spc="-5" dirty="0">
                <a:solidFill>
                  <a:prstClr val="black"/>
                </a:solidFill>
                <a:latin typeface=" Arial"/>
                <a:cs typeface="Arial"/>
              </a:rPr>
              <a:t>RESOURCES</a:t>
            </a:r>
            <a:r>
              <a:rPr sz="1000" b="1" dirty="0">
                <a:solidFill>
                  <a:prstClr val="black"/>
                </a:solidFill>
                <a:latin typeface=" Arial"/>
                <a:cs typeface="Arial"/>
              </a:rPr>
              <a:t>:</a:t>
            </a:r>
            <a:endParaRPr lang="en-US" sz="1000" b="1" dirty="0">
              <a:solidFill>
                <a:prstClr val="black"/>
              </a:solidFill>
              <a:latin typeface=" Arial"/>
              <a:cs typeface="Arial"/>
            </a:endParaRPr>
          </a:p>
        </p:txBody>
      </p:sp>
      <p:sp>
        <p:nvSpPr>
          <p:cNvPr id="56" name="Rectangle 55">
            <a:extLst>
              <a:ext uri="{FF2B5EF4-FFF2-40B4-BE49-F238E27FC236}">
                <a16:creationId xmlns:a16="http://schemas.microsoft.com/office/drawing/2014/main" id="{3640C126-83BB-C94C-AFB5-795A502F132E}"/>
              </a:ext>
            </a:extLst>
          </p:cNvPr>
          <p:cNvSpPr/>
          <p:nvPr userDrawn="1"/>
        </p:nvSpPr>
        <p:spPr>
          <a:xfrm>
            <a:off x="5270287" y="6673008"/>
            <a:ext cx="1598206" cy="246221"/>
          </a:xfrm>
          <a:prstGeom prst="rect">
            <a:avLst/>
          </a:prstGeom>
          <a:noFill/>
        </p:spPr>
        <p:txBody>
          <a:bodyPr wrap="square" numCol="1">
            <a:spAutoFit/>
          </a:bodyPr>
          <a:lstStyle/>
          <a:p>
            <a:pPr algn="ctr"/>
            <a:r>
              <a:rPr lang="en-US" sz="1000" b="1" u="sng" dirty="0">
                <a:solidFill>
                  <a:prstClr val="black"/>
                </a:solidFill>
                <a:latin typeface=" Arial"/>
                <a:ea typeface="Calibri" panose="020F0502020204030204" pitchFamily="34" charset="0"/>
                <a:cs typeface="Arial" panose="020B0604020202020204" pitchFamily="34" charset="0"/>
              </a:rPr>
              <a:t>POCs</a:t>
            </a:r>
            <a:r>
              <a:rPr lang="en-US" sz="1000" b="1" dirty="0">
                <a:solidFill>
                  <a:prstClr val="black"/>
                </a:solidFill>
                <a:latin typeface=" Arial"/>
                <a:ea typeface="Calibri" panose="020F0502020204030204" pitchFamily="34" charset="0"/>
                <a:cs typeface="Arial" panose="020B0604020202020204" pitchFamily="34" charset="0"/>
              </a:rPr>
              <a:t>:</a:t>
            </a:r>
          </a:p>
        </p:txBody>
      </p:sp>
      <p:sp>
        <p:nvSpPr>
          <p:cNvPr id="59" name="Title 56">
            <a:extLst>
              <a:ext uri="{FF2B5EF4-FFF2-40B4-BE49-F238E27FC236}">
                <a16:creationId xmlns:a16="http://schemas.microsoft.com/office/drawing/2014/main" id="{4EEB010C-AA2F-3449-949A-ABDA2BAB7864}"/>
              </a:ext>
            </a:extLst>
          </p:cNvPr>
          <p:cNvSpPr>
            <a:spLocks noGrp="1"/>
          </p:cNvSpPr>
          <p:nvPr>
            <p:ph type="title"/>
          </p:nvPr>
        </p:nvSpPr>
        <p:spPr>
          <a:xfrm>
            <a:off x="0" y="8165"/>
            <a:ext cx="6846984" cy="393584"/>
          </a:xfrm>
          <a:prstGeom prst="rect">
            <a:avLst/>
          </a:prstGeom>
        </p:spPr>
        <p:txBody>
          <a:bodyPr anchor="ctr"/>
          <a:lstStyle>
            <a:lvl1pPr algn="ctr">
              <a:defRPr sz="1600" b="1" i="0" cap="all" baseline="0">
                <a:solidFill>
                  <a:schemeClr val="bg1"/>
                </a:solidFill>
                <a:latin typeface=" Arial"/>
                <a:cs typeface="Arial" panose="020B0604020202020204" pitchFamily="34" charset="0"/>
              </a:defRPr>
            </a:lvl1pPr>
          </a:lstStyle>
          <a:p>
            <a:r>
              <a:rPr lang="en-US"/>
              <a:t>Click to edit Master title style</a:t>
            </a:r>
            <a:endParaRPr lang="en-US" dirty="0"/>
          </a:p>
        </p:txBody>
      </p:sp>
      <p:sp>
        <p:nvSpPr>
          <p:cNvPr id="60" name="Text Placeholder 58">
            <a:extLst>
              <a:ext uri="{FF2B5EF4-FFF2-40B4-BE49-F238E27FC236}">
                <a16:creationId xmlns:a16="http://schemas.microsoft.com/office/drawing/2014/main" id="{81E279C9-6305-CF4D-95DF-80779D26EB40}"/>
              </a:ext>
            </a:extLst>
          </p:cNvPr>
          <p:cNvSpPr>
            <a:spLocks noGrp="1"/>
          </p:cNvSpPr>
          <p:nvPr>
            <p:ph type="body" sz="quarter" idx="10"/>
          </p:nvPr>
        </p:nvSpPr>
        <p:spPr>
          <a:xfrm>
            <a:off x="0" y="1307591"/>
            <a:ext cx="6858000" cy="1293347"/>
          </a:xfrm>
          <a:prstGeom prst="rect">
            <a:avLst/>
          </a:prstGeom>
        </p:spPr>
        <p:txBody>
          <a:bodyPr anchor="ctr" anchorCtr="0"/>
          <a:lstStyle>
            <a:lvl1pPr marL="120650" indent="-120650">
              <a:lnSpc>
                <a:spcPct val="95000"/>
              </a:lnSpc>
              <a:spcBef>
                <a:spcPts val="0"/>
              </a:spcBef>
              <a:spcAft>
                <a:spcPts val="400"/>
              </a:spcAft>
              <a:tabLst/>
              <a:defRPr sz="1100" b="1" i="0">
                <a:latin typeface=" Arial"/>
                <a:cs typeface="Arial" panose="020B0604020202020204" pitchFamily="34" charset="0"/>
              </a:defRPr>
            </a:lvl1pPr>
            <a:lvl2pPr>
              <a:lnSpc>
                <a:spcPct val="95000"/>
              </a:lnSpc>
              <a:spcBef>
                <a:spcPts val="0"/>
              </a:spcBef>
              <a:spcAft>
                <a:spcPts val="400"/>
              </a:spcAft>
              <a:defRPr sz="1100" b="1" i="0">
                <a:latin typeface="Arial" panose="020B0604020202020204" pitchFamily="34" charset="0"/>
                <a:cs typeface="Arial" panose="020B0604020202020204" pitchFamily="34" charset="0"/>
              </a:defRPr>
            </a:lvl2pPr>
            <a:lvl3pPr>
              <a:lnSpc>
                <a:spcPct val="95000"/>
              </a:lnSpc>
              <a:spcBef>
                <a:spcPts val="0"/>
              </a:spcBef>
              <a:spcAft>
                <a:spcPts val="400"/>
              </a:spcAft>
              <a:defRPr sz="1100" b="1" i="0">
                <a:latin typeface="Arial" panose="020B0604020202020204" pitchFamily="34" charset="0"/>
                <a:cs typeface="Arial" panose="020B0604020202020204" pitchFamily="34" charset="0"/>
              </a:defRPr>
            </a:lvl3pPr>
            <a:lvl4pPr>
              <a:lnSpc>
                <a:spcPct val="95000"/>
              </a:lnSpc>
              <a:spcBef>
                <a:spcPts val="0"/>
              </a:spcBef>
              <a:spcAft>
                <a:spcPts val="400"/>
              </a:spcAft>
              <a:defRPr sz="1100" b="1" i="0">
                <a:latin typeface="Arial" panose="020B0604020202020204" pitchFamily="34" charset="0"/>
                <a:cs typeface="Arial" panose="020B0604020202020204" pitchFamily="34" charset="0"/>
              </a:defRPr>
            </a:lvl4pPr>
            <a:lvl5pPr>
              <a:lnSpc>
                <a:spcPct val="95000"/>
              </a:lnSpc>
              <a:spcBef>
                <a:spcPts val="0"/>
              </a:spcBef>
              <a:spcAft>
                <a:spcPts val="400"/>
              </a:spcAft>
              <a:defRPr sz="1100" b="1" i="0">
                <a:latin typeface="Arial" panose="020B0604020202020204" pitchFamily="34" charset="0"/>
                <a:cs typeface="Arial" panose="020B0604020202020204" pitchFamily="34" charset="0"/>
              </a:defRPr>
            </a:lvl5pPr>
          </a:lstStyle>
          <a:p>
            <a:pPr lvl="0"/>
            <a:r>
              <a:rPr lang="en-US"/>
              <a:t>Click to edit Master text styles</a:t>
            </a:r>
          </a:p>
        </p:txBody>
      </p:sp>
      <p:sp>
        <p:nvSpPr>
          <p:cNvPr id="61" name="Text Placeholder 60">
            <a:extLst>
              <a:ext uri="{FF2B5EF4-FFF2-40B4-BE49-F238E27FC236}">
                <a16:creationId xmlns:a16="http://schemas.microsoft.com/office/drawing/2014/main" id="{8BC33CD1-6929-5C4A-91F4-5F8EF0A7B815}"/>
              </a:ext>
            </a:extLst>
          </p:cNvPr>
          <p:cNvSpPr>
            <a:spLocks noGrp="1"/>
          </p:cNvSpPr>
          <p:nvPr>
            <p:ph type="body" sz="quarter" idx="11"/>
          </p:nvPr>
        </p:nvSpPr>
        <p:spPr>
          <a:xfrm>
            <a:off x="-11016" y="2911390"/>
            <a:ext cx="6858000" cy="928002"/>
          </a:xfrm>
          <a:prstGeom prst="rect">
            <a:avLst/>
          </a:prstGeom>
        </p:spPr>
        <p:txBody>
          <a:bodyPr anchor="ctr" anchorCtr="0"/>
          <a:lstStyle>
            <a:lvl1pPr marL="0" indent="0">
              <a:lnSpc>
                <a:spcPct val="95000"/>
              </a:lnSpc>
              <a:spcBef>
                <a:spcPts val="0"/>
              </a:spcBef>
              <a:buNone/>
              <a:defRPr sz="1000" b="1" i="0">
                <a:latin typeface=" Arial"/>
                <a:cs typeface="Arial" panose="020B0604020202020204" pitchFamily="34" charset="0"/>
              </a:defRPr>
            </a:lvl1pPr>
          </a:lstStyle>
          <a:p>
            <a:pPr lvl="0"/>
            <a:r>
              <a:rPr lang="en-US"/>
              <a:t>Click to edit Master text styles</a:t>
            </a:r>
          </a:p>
        </p:txBody>
      </p:sp>
      <p:sp>
        <p:nvSpPr>
          <p:cNvPr id="63" name="Text Placeholder 64">
            <a:extLst>
              <a:ext uri="{FF2B5EF4-FFF2-40B4-BE49-F238E27FC236}">
                <a16:creationId xmlns:a16="http://schemas.microsoft.com/office/drawing/2014/main" id="{F802E7BE-14F7-B74A-BB65-02D147004798}"/>
              </a:ext>
            </a:extLst>
          </p:cNvPr>
          <p:cNvSpPr>
            <a:spLocks noGrp="1"/>
          </p:cNvSpPr>
          <p:nvPr>
            <p:ph type="body" sz="quarter" idx="13"/>
          </p:nvPr>
        </p:nvSpPr>
        <p:spPr>
          <a:xfrm>
            <a:off x="-1" y="4149843"/>
            <a:ext cx="1737360" cy="664129"/>
          </a:xfrm>
          <a:prstGeom prst="rect">
            <a:avLst/>
          </a:prstGeom>
        </p:spPr>
        <p:txBody>
          <a:bodyPr/>
          <a:lstStyle>
            <a:lvl1pPr marL="0" indent="0" algn="ctr">
              <a:lnSpc>
                <a:spcPct val="95000"/>
              </a:lnSpc>
              <a:spcBef>
                <a:spcPts val="0"/>
              </a:spcBef>
              <a:spcAft>
                <a:spcPts val="400"/>
              </a:spcAft>
              <a:buNone/>
              <a:defRPr sz="1000" b="1" i="0" u="sng">
                <a:latin typeface=" Arial"/>
                <a:cs typeface="Arial" panose="020B0604020202020204" pitchFamily="34" charset="0"/>
              </a:defRPr>
            </a:lvl1pPr>
            <a:lvl2pPr marL="120650" indent="-112713">
              <a:lnSpc>
                <a:spcPct val="95000"/>
              </a:lnSpc>
              <a:spcBef>
                <a:spcPts val="0"/>
              </a:spcBef>
              <a:spcAft>
                <a:spcPts val="400"/>
              </a:spcAft>
              <a:tabLst/>
              <a:defRPr sz="900">
                <a:latin typeface="Arial" panose="020B0604020202020204" pitchFamily="34" charset="0"/>
                <a:cs typeface="Arial" panose="020B0604020202020204" pitchFamily="34" charset="0"/>
              </a:defRPr>
            </a:lvl2pPr>
          </a:lstStyle>
          <a:p>
            <a:pPr lvl="0"/>
            <a:r>
              <a:rPr lang="en-US"/>
              <a:t>Click to edit Master text styles</a:t>
            </a:r>
          </a:p>
        </p:txBody>
      </p:sp>
      <p:sp>
        <p:nvSpPr>
          <p:cNvPr id="64" name="Text Placeholder 64">
            <a:extLst>
              <a:ext uri="{FF2B5EF4-FFF2-40B4-BE49-F238E27FC236}">
                <a16:creationId xmlns:a16="http://schemas.microsoft.com/office/drawing/2014/main" id="{351EB567-9C4E-6A42-94BF-B0C482638974}"/>
              </a:ext>
            </a:extLst>
          </p:cNvPr>
          <p:cNvSpPr>
            <a:spLocks noGrp="1"/>
          </p:cNvSpPr>
          <p:nvPr>
            <p:ph type="body" sz="quarter" idx="14"/>
          </p:nvPr>
        </p:nvSpPr>
        <p:spPr>
          <a:xfrm>
            <a:off x="1759403" y="4149843"/>
            <a:ext cx="1737360" cy="664129"/>
          </a:xfrm>
          <a:prstGeom prst="rect">
            <a:avLst/>
          </a:prstGeom>
        </p:spPr>
        <p:txBody>
          <a:bodyPr/>
          <a:lstStyle>
            <a:lvl1pPr marL="0" indent="0" algn="ctr">
              <a:lnSpc>
                <a:spcPct val="95000"/>
              </a:lnSpc>
              <a:spcBef>
                <a:spcPts val="0"/>
              </a:spcBef>
              <a:spcAft>
                <a:spcPts val="400"/>
              </a:spcAft>
              <a:buNone/>
              <a:defRPr sz="1000" b="1" i="0" u="sng">
                <a:latin typeface=" Arial"/>
                <a:cs typeface="Arial" panose="020B0604020202020204" pitchFamily="34" charset="0"/>
              </a:defRPr>
            </a:lvl1pPr>
            <a:lvl2pPr marL="120650" indent="-112713">
              <a:lnSpc>
                <a:spcPct val="95000"/>
              </a:lnSpc>
              <a:spcBef>
                <a:spcPts val="0"/>
              </a:spcBef>
              <a:spcAft>
                <a:spcPts val="400"/>
              </a:spcAft>
              <a:tabLst/>
              <a:defRPr sz="900">
                <a:latin typeface="Arial" panose="020B0604020202020204" pitchFamily="34" charset="0"/>
                <a:cs typeface="Arial" panose="020B0604020202020204" pitchFamily="34" charset="0"/>
              </a:defRPr>
            </a:lvl2pPr>
          </a:lstStyle>
          <a:p>
            <a:pPr lvl="0"/>
            <a:r>
              <a:rPr lang="en-US"/>
              <a:t>Click to edit Master text styles</a:t>
            </a:r>
          </a:p>
        </p:txBody>
      </p:sp>
      <p:sp>
        <p:nvSpPr>
          <p:cNvPr id="65" name="Text Placeholder 64">
            <a:extLst>
              <a:ext uri="{FF2B5EF4-FFF2-40B4-BE49-F238E27FC236}">
                <a16:creationId xmlns:a16="http://schemas.microsoft.com/office/drawing/2014/main" id="{731B3A89-AB92-274A-A037-E07859B84183}"/>
              </a:ext>
            </a:extLst>
          </p:cNvPr>
          <p:cNvSpPr>
            <a:spLocks noGrp="1"/>
          </p:cNvSpPr>
          <p:nvPr>
            <p:ph type="body" sz="quarter" idx="15"/>
          </p:nvPr>
        </p:nvSpPr>
        <p:spPr>
          <a:xfrm>
            <a:off x="3518807" y="4149843"/>
            <a:ext cx="1737360" cy="664129"/>
          </a:xfrm>
          <a:prstGeom prst="rect">
            <a:avLst/>
          </a:prstGeom>
        </p:spPr>
        <p:txBody>
          <a:bodyPr/>
          <a:lstStyle>
            <a:lvl1pPr marL="0" indent="0" algn="ctr">
              <a:lnSpc>
                <a:spcPct val="95000"/>
              </a:lnSpc>
              <a:spcBef>
                <a:spcPts val="0"/>
              </a:spcBef>
              <a:spcAft>
                <a:spcPts val="400"/>
              </a:spcAft>
              <a:buNone/>
              <a:defRPr sz="1000" b="1" i="0" u="sng">
                <a:latin typeface=" Arial"/>
                <a:cs typeface="Arial" panose="020B0604020202020204" pitchFamily="34" charset="0"/>
              </a:defRPr>
            </a:lvl1pPr>
            <a:lvl2pPr marL="120650" indent="-112713">
              <a:lnSpc>
                <a:spcPct val="95000"/>
              </a:lnSpc>
              <a:spcBef>
                <a:spcPts val="0"/>
              </a:spcBef>
              <a:spcAft>
                <a:spcPts val="400"/>
              </a:spcAft>
              <a:tabLst/>
              <a:defRPr sz="900">
                <a:latin typeface="Arial" panose="020B0604020202020204" pitchFamily="34" charset="0"/>
                <a:cs typeface="Arial" panose="020B0604020202020204" pitchFamily="34" charset="0"/>
              </a:defRPr>
            </a:lvl2pPr>
          </a:lstStyle>
          <a:p>
            <a:pPr lvl="0"/>
            <a:r>
              <a:rPr lang="en-US"/>
              <a:t>Click to edit Master text styles</a:t>
            </a:r>
          </a:p>
        </p:txBody>
      </p:sp>
      <p:sp>
        <p:nvSpPr>
          <p:cNvPr id="3" name="Text Placeholder 2">
            <a:extLst>
              <a:ext uri="{FF2B5EF4-FFF2-40B4-BE49-F238E27FC236}">
                <a16:creationId xmlns:a16="http://schemas.microsoft.com/office/drawing/2014/main" id="{86A02A66-8097-AE47-86FA-46282047F7C2}"/>
              </a:ext>
            </a:extLst>
          </p:cNvPr>
          <p:cNvSpPr>
            <a:spLocks noGrp="1"/>
          </p:cNvSpPr>
          <p:nvPr>
            <p:ph type="body" sz="quarter" idx="16"/>
          </p:nvPr>
        </p:nvSpPr>
        <p:spPr>
          <a:xfrm>
            <a:off x="0" y="4821464"/>
            <a:ext cx="1736725" cy="4078288"/>
          </a:xfrm>
          <a:prstGeom prst="rect">
            <a:avLst/>
          </a:prstGeom>
        </p:spPr>
        <p:txBody>
          <a:bodyPr/>
          <a:lstStyle>
            <a:lvl1pPr marL="65088" indent="-65088">
              <a:lnSpc>
                <a:spcPct val="95000"/>
              </a:lnSpc>
              <a:spcBef>
                <a:spcPts val="0"/>
              </a:spcBef>
              <a:spcAft>
                <a:spcPts val="400"/>
              </a:spcAft>
              <a:tabLst/>
              <a:defRPr sz="900">
                <a:latin typeface=" Arial"/>
                <a:cs typeface="Arial" panose="020B0604020202020204" pitchFamily="34" charset="0"/>
              </a:defRPr>
            </a:lvl1pPr>
          </a:lstStyle>
          <a:p>
            <a:pPr lvl="0"/>
            <a:r>
              <a:rPr lang="en-US"/>
              <a:t>Click to edit Master text styles</a:t>
            </a:r>
          </a:p>
        </p:txBody>
      </p:sp>
      <p:sp>
        <p:nvSpPr>
          <p:cNvPr id="66" name="Text Placeholder 2">
            <a:extLst>
              <a:ext uri="{FF2B5EF4-FFF2-40B4-BE49-F238E27FC236}">
                <a16:creationId xmlns:a16="http://schemas.microsoft.com/office/drawing/2014/main" id="{C563EDF1-9296-D94F-8893-30DC12AA5E50}"/>
              </a:ext>
            </a:extLst>
          </p:cNvPr>
          <p:cNvSpPr>
            <a:spLocks noGrp="1"/>
          </p:cNvSpPr>
          <p:nvPr>
            <p:ph type="body" sz="quarter" idx="17"/>
          </p:nvPr>
        </p:nvSpPr>
        <p:spPr>
          <a:xfrm>
            <a:off x="1760220" y="4821464"/>
            <a:ext cx="1736725" cy="4078288"/>
          </a:xfrm>
          <a:prstGeom prst="rect">
            <a:avLst/>
          </a:prstGeom>
        </p:spPr>
        <p:txBody>
          <a:bodyPr/>
          <a:lstStyle>
            <a:lvl1pPr marL="65088" indent="-65088">
              <a:lnSpc>
                <a:spcPct val="95000"/>
              </a:lnSpc>
              <a:spcBef>
                <a:spcPts val="0"/>
              </a:spcBef>
              <a:spcAft>
                <a:spcPts val="400"/>
              </a:spcAft>
              <a:tabLst/>
              <a:defRPr sz="900">
                <a:latin typeface=" Arial"/>
                <a:cs typeface="Arial" panose="020B0604020202020204" pitchFamily="34" charset="0"/>
              </a:defRPr>
            </a:lvl1pPr>
          </a:lstStyle>
          <a:p>
            <a:pPr lvl="0"/>
            <a:r>
              <a:rPr lang="en-US"/>
              <a:t>Click to edit Master text styles</a:t>
            </a:r>
          </a:p>
        </p:txBody>
      </p:sp>
      <p:sp>
        <p:nvSpPr>
          <p:cNvPr id="67" name="Text Placeholder 2">
            <a:extLst>
              <a:ext uri="{FF2B5EF4-FFF2-40B4-BE49-F238E27FC236}">
                <a16:creationId xmlns:a16="http://schemas.microsoft.com/office/drawing/2014/main" id="{F0DB2754-2B07-4E4C-AB89-51EF08543BF6}"/>
              </a:ext>
            </a:extLst>
          </p:cNvPr>
          <p:cNvSpPr>
            <a:spLocks noGrp="1"/>
          </p:cNvSpPr>
          <p:nvPr>
            <p:ph type="body" sz="quarter" idx="18"/>
          </p:nvPr>
        </p:nvSpPr>
        <p:spPr>
          <a:xfrm>
            <a:off x="3520440" y="4821464"/>
            <a:ext cx="1736725" cy="4078288"/>
          </a:xfrm>
          <a:prstGeom prst="rect">
            <a:avLst/>
          </a:prstGeom>
        </p:spPr>
        <p:txBody>
          <a:bodyPr/>
          <a:lstStyle>
            <a:lvl1pPr marL="65088" indent="-65088">
              <a:lnSpc>
                <a:spcPct val="95000"/>
              </a:lnSpc>
              <a:spcBef>
                <a:spcPts val="0"/>
              </a:spcBef>
              <a:spcAft>
                <a:spcPts val="400"/>
              </a:spcAft>
              <a:tabLst/>
              <a:defRPr sz="900">
                <a:latin typeface=" Arial"/>
                <a:cs typeface="Arial" panose="020B0604020202020204" pitchFamily="34" charset="0"/>
              </a:defRPr>
            </a:lvl1pPr>
          </a:lstStyle>
          <a:p>
            <a:pPr lvl="0"/>
            <a:r>
              <a:rPr lang="en-US"/>
              <a:t>Click to edit Master text styles</a:t>
            </a:r>
          </a:p>
        </p:txBody>
      </p:sp>
      <p:sp>
        <p:nvSpPr>
          <p:cNvPr id="28" name="Rectangle 27">
            <a:extLst>
              <a:ext uri="{FF2B5EF4-FFF2-40B4-BE49-F238E27FC236}">
                <a16:creationId xmlns:a16="http://schemas.microsoft.com/office/drawing/2014/main" id="{15191FA4-DAF6-8E45-969C-1EEE139B25BE}"/>
              </a:ext>
            </a:extLst>
          </p:cNvPr>
          <p:cNvSpPr/>
          <p:nvPr userDrawn="1"/>
        </p:nvSpPr>
        <p:spPr>
          <a:xfrm>
            <a:off x="0" y="8954011"/>
            <a:ext cx="6858000" cy="230832"/>
          </a:xfrm>
          <a:prstGeom prst="rect">
            <a:avLst/>
          </a:prstGeom>
          <a:solidFill>
            <a:schemeClr val="bg2"/>
          </a:solidFill>
        </p:spPr>
        <p:txBody>
          <a:bodyPr wrap="square">
            <a:spAutoFit/>
          </a:bodyPr>
          <a:lstStyle/>
          <a:p>
            <a:pPr algn="ctr" defTabSz="899010"/>
            <a:r>
              <a:rPr lang="en-US" sz="900" b="1" dirty="0">
                <a:solidFill>
                  <a:srgbClr val="00B050"/>
                </a:solidFill>
                <a:latin typeface=" Arial"/>
                <a:cs typeface="Arial" panose="020B0604020202020204" pitchFamily="34" charset="0"/>
              </a:rPr>
              <a:t>CONTROLLED UNCLASSIFIED INFORMATION (CUI)</a:t>
            </a:r>
          </a:p>
        </p:txBody>
      </p:sp>
      <p:sp>
        <p:nvSpPr>
          <p:cNvPr id="68" name="object 44">
            <a:extLst>
              <a:ext uri="{FF2B5EF4-FFF2-40B4-BE49-F238E27FC236}">
                <a16:creationId xmlns:a16="http://schemas.microsoft.com/office/drawing/2014/main" id="{9D4AF772-7D78-4F4E-BAAB-AE4923F7F194}"/>
              </a:ext>
            </a:extLst>
          </p:cNvPr>
          <p:cNvSpPr txBox="1"/>
          <p:nvPr userDrawn="1"/>
        </p:nvSpPr>
        <p:spPr>
          <a:xfrm>
            <a:off x="4740858" y="1126579"/>
            <a:ext cx="531727" cy="118872"/>
          </a:xfrm>
          <a:prstGeom prst="rect">
            <a:avLst/>
          </a:prstGeom>
        </p:spPr>
        <p:txBody>
          <a:bodyPr lIns="0" rIns="0" anchor="ctr"/>
          <a:lstStyle>
            <a:lvl1pPr lvl="0" indent="0" defTabSz="685800">
              <a:lnSpc>
                <a:spcPct val="90000"/>
              </a:lnSpc>
              <a:spcBef>
                <a:spcPts val="750"/>
              </a:spcBef>
              <a:buFont typeface="Arial" panose="020B0604020202020204" pitchFamily="34" charset="0"/>
              <a:buNone/>
              <a:defRPr sz="800" b="1" i="0">
                <a:latin typeface="Arial" panose="020B0604020202020204" pitchFamily="34" charset="0"/>
                <a:cs typeface="Arial" panose="020B0604020202020204" pitchFamily="34" charset="0"/>
              </a:defRPr>
            </a:lvl1pPr>
            <a:lvl2pPr marL="514350" indent="-171450" defTabSz="685800">
              <a:lnSpc>
                <a:spcPct val="90000"/>
              </a:lnSpc>
              <a:spcBef>
                <a:spcPts val="375"/>
              </a:spcBef>
              <a:buFont typeface="Arial" panose="020B0604020202020204" pitchFamily="34" charset="0"/>
              <a:buChar char="•"/>
            </a:lvl2pPr>
            <a:lvl3pPr marL="857250" indent="-171450" defTabSz="685800">
              <a:lnSpc>
                <a:spcPct val="90000"/>
              </a:lnSpc>
              <a:spcBef>
                <a:spcPts val="375"/>
              </a:spcBef>
              <a:buFont typeface="Arial" panose="020B0604020202020204" pitchFamily="34" charset="0"/>
              <a:buChar char="•"/>
              <a:defRPr sz="1500"/>
            </a:lvl3pPr>
            <a:lvl4pPr marL="1200150" indent="-171450" defTabSz="685800">
              <a:lnSpc>
                <a:spcPct val="90000"/>
              </a:lnSpc>
              <a:spcBef>
                <a:spcPts val="375"/>
              </a:spcBef>
              <a:buFont typeface="Arial" panose="020B0604020202020204" pitchFamily="34" charset="0"/>
              <a:buChar char="•"/>
              <a:defRPr sz="1350"/>
            </a:lvl4pPr>
            <a:lvl5pPr marL="1543050" indent="-171450" defTabSz="685800">
              <a:lnSpc>
                <a:spcPct val="90000"/>
              </a:lnSpc>
              <a:spcBef>
                <a:spcPts val="375"/>
              </a:spcBef>
              <a:buFont typeface="Arial" panose="020B0604020202020204" pitchFamily="34" charset="0"/>
              <a:buChar char="•"/>
              <a:defRPr sz="1350"/>
            </a:lvl5pPr>
            <a:lvl6pPr marL="1885950" indent="-171450" defTabSz="685800">
              <a:lnSpc>
                <a:spcPct val="90000"/>
              </a:lnSpc>
              <a:spcBef>
                <a:spcPts val="375"/>
              </a:spcBef>
              <a:buFont typeface="Arial" panose="020B0604020202020204" pitchFamily="34" charset="0"/>
              <a:buChar char="•"/>
              <a:defRPr sz="1350"/>
            </a:lvl6pPr>
            <a:lvl7pPr marL="2228850" indent="-171450" defTabSz="685800">
              <a:lnSpc>
                <a:spcPct val="90000"/>
              </a:lnSpc>
              <a:spcBef>
                <a:spcPts val="375"/>
              </a:spcBef>
              <a:buFont typeface="Arial" panose="020B0604020202020204" pitchFamily="34" charset="0"/>
              <a:buChar char="•"/>
              <a:defRPr sz="1350"/>
            </a:lvl7pPr>
            <a:lvl8pPr marL="2571750" indent="-171450" defTabSz="685800">
              <a:lnSpc>
                <a:spcPct val="90000"/>
              </a:lnSpc>
              <a:spcBef>
                <a:spcPts val="375"/>
              </a:spcBef>
              <a:buFont typeface="Arial" panose="020B0604020202020204" pitchFamily="34" charset="0"/>
              <a:buChar char="•"/>
              <a:defRPr sz="1350"/>
            </a:lvl8pPr>
            <a:lvl9pPr marL="2914650" indent="-171450" defTabSz="685800">
              <a:lnSpc>
                <a:spcPct val="90000"/>
              </a:lnSpc>
              <a:spcBef>
                <a:spcPts val="375"/>
              </a:spcBef>
              <a:buFont typeface="Arial" panose="020B0604020202020204" pitchFamily="34" charset="0"/>
              <a:buChar char="•"/>
              <a:defRPr sz="1350"/>
            </a:lvl9pPr>
          </a:lstStyle>
          <a:p>
            <a:pPr algn="r"/>
            <a:r>
              <a:rPr lang="en-US" dirty="0">
                <a:solidFill>
                  <a:prstClr val="black"/>
                </a:solidFill>
                <a:latin typeface=" Arial"/>
              </a:rPr>
              <a:t>DATE:</a:t>
            </a:r>
            <a:endParaRPr dirty="0">
              <a:solidFill>
                <a:prstClr val="black"/>
              </a:solidFill>
              <a:latin typeface=" Arial"/>
            </a:endParaRPr>
          </a:p>
        </p:txBody>
      </p:sp>
      <p:sp>
        <p:nvSpPr>
          <p:cNvPr id="69" name="Text Placeholder 79">
            <a:extLst>
              <a:ext uri="{FF2B5EF4-FFF2-40B4-BE49-F238E27FC236}">
                <a16:creationId xmlns:a16="http://schemas.microsoft.com/office/drawing/2014/main" id="{FA0946A7-922C-A145-BD55-6D091E1E73A4}"/>
              </a:ext>
            </a:extLst>
          </p:cNvPr>
          <p:cNvSpPr>
            <a:spLocks noGrp="1"/>
          </p:cNvSpPr>
          <p:nvPr>
            <p:ph type="body" sz="quarter" idx="19"/>
          </p:nvPr>
        </p:nvSpPr>
        <p:spPr>
          <a:xfrm>
            <a:off x="5272584" y="1126579"/>
            <a:ext cx="1574400" cy="118872"/>
          </a:xfrm>
          <a:prstGeom prst="rect">
            <a:avLst/>
          </a:prstGeom>
        </p:spPr>
        <p:txBody>
          <a:bodyPr anchor="ctr"/>
          <a:lstStyle>
            <a:lvl1pPr marL="0" indent="0" algn="l">
              <a:buNone/>
              <a:defRPr sz="800" b="1" i="0">
                <a:latin typeface=" Arial"/>
                <a:cs typeface="Arial" panose="020B0604020202020204" pitchFamily="34" charset="0"/>
              </a:defRPr>
            </a:lvl1pPr>
          </a:lstStyle>
          <a:p>
            <a:pPr marL="0" lvl="0" indent="0" algn="l" defTabSz="685800" rtl="0" eaLnBrk="1" latinLnBrk="0" hangingPunct="1">
              <a:lnSpc>
                <a:spcPct val="90000"/>
              </a:lnSpc>
              <a:spcBef>
                <a:spcPts val="750"/>
              </a:spcBef>
              <a:buFont typeface="Arial" panose="020B0604020202020204" pitchFamily="34" charset="0"/>
              <a:buNone/>
            </a:pPr>
            <a:r>
              <a:rPr lang="en-US"/>
              <a:t>Click to edit Master text styles</a:t>
            </a:r>
          </a:p>
        </p:txBody>
      </p:sp>
      <p:sp>
        <p:nvSpPr>
          <p:cNvPr id="70" name="Text Placeholder 62">
            <a:extLst>
              <a:ext uri="{FF2B5EF4-FFF2-40B4-BE49-F238E27FC236}">
                <a16:creationId xmlns:a16="http://schemas.microsoft.com/office/drawing/2014/main" id="{C4BA0E83-6774-044B-9F8B-B2E911A5F4DE}"/>
              </a:ext>
            </a:extLst>
          </p:cNvPr>
          <p:cNvSpPr>
            <a:spLocks noGrp="1"/>
          </p:cNvSpPr>
          <p:nvPr>
            <p:ph type="body" sz="quarter" idx="12"/>
          </p:nvPr>
        </p:nvSpPr>
        <p:spPr>
          <a:xfrm>
            <a:off x="857250" y="400050"/>
            <a:ext cx="5141913" cy="574410"/>
          </a:xfrm>
          <a:prstGeom prst="rect">
            <a:avLst/>
          </a:prstGeom>
        </p:spPr>
        <p:txBody>
          <a:bodyPr anchor="ctr"/>
          <a:lstStyle>
            <a:lvl1pPr marL="0" indent="0">
              <a:lnSpc>
                <a:spcPct val="95000"/>
              </a:lnSpc>
              <a:spcBef>
                <a:spcPts val="0"/>
              </a:spcBef>
              <a:buNone/>
              <a:defRPr sz="900" b="1" i="1">
                <a:latin typeface=" Arial"/>
                <a:cs typeface="Arial" panose="020B0604020202020204" pitchFamily="34" charset="0"/>
              </a:defRPr>
            </a:lvl1pPr>
          </a:lstStyle>
          <a:p>
            <a:pPr lvl="0"/>
            <a:r>
              <a:rPr lang="en-US"/>
              <a:t>Click to edit Master text styles</a:t>
            </a:r>
          </a:p>
        </p:txBody>
      </p:sp>
      <p:sp>
        <p:nvSpPr>
          <p:cNvPr id="30" name="object 16">
            <a:extLst>
              <a:ext uri="{FF2B5EF4-FFF2-40B4-BE49-F238E27FC236}">
                <a16:creationId xmlns:a16="http://schemas.microsoft.com/office/drawing/2014/main" id="{85185EDC-BE2D-DA4E-982D-CDF6EC492B60}"/>
              </a:ext>
            </a:extLst>
          </p:cNvPr>
          <p:cNvSpPr/>
          <p:nvPr userDrawn="1"/>
        </p:nvSpPr>
        <p:spPr>
          <a:xfrm>
            <a:off x="1" y="1015303"/>
            <a:ext cx="1574400" cy="254635"/>
          </a:xfrm>
          <a:custGeom>
            <a:avLst/>
            <a:gdLst/>
            <a:ahLst/>
            <a:cxnLst/>
            <a:rect l="l" t="t" r="r" b="b"/>
            <a:pathLst>
              <a:path w="1603375" h="254634">
                <a:moveTo>
                  <a:pt x="0" y="0"/>
                </a:moveTo>
                <a:lnTo>
                  <a:pt x="1603247" y="0"/>
                </a:lnTo>
                <a:lnTo>
                  <a:pt x="1603247" y="254507"/>
                </a:lnTo>
                <a:lnTo>
                  <a:pt x="0" y="254507"/>
                </a:lnTo>
                <a:lnTo>
                  <a:pt x="0" y="0"/>
                </a:lnTo>
                <a:close/>
              </a:path>
            </a:pathLst>
          </a:custGeom>
          <a:solidFill>
            <a:srgbClr val="000000"/>
          </a:solidFill>
          <a:ln w="28575">
            <a:solidFill>
              <a:schemeClr val="tx1"/>
            </a:solidFill>
          </a:ln>
        </p:spPr>
        <p:txBody>
          <a:bodyPr wrap="square" lIns="91440" tIns="0" rIns="0" bIns="0" rtlCol="0" anchor="ctr"/>
          <a:lstStyle/>
          <a:p>
            <a:pPr marL="12700"/>
            <a:r>
              <a:rPr lang="en-US" sz="1050" b="1" dirty="0">
                <a:solidFill>
                  <a:srgbClr val="FFB03B"/>
                </a:solidFill>
                <a:latin typeface=" Arial"/>
                <a:cs typeface="Arial" panose="020B0604020202020204" pitchFamily="34" charset="0"/>
              </a:rPr>
              <a:t>T</a:t>
            </a:r>
            <a:r>
              <a:rPr lang="en-US" sz="1050" b="1" spc="-10" dirty="0">
                <a:solidFill>
                  <a:srgbClr val="FFB03B"/>
                </a:solidFill>
                <a:latin typeface=" Arial"/>
                <a:cs typeface="Arial" panose="020B0604020202020204" pitchFamily="34" charset="0"/>
              </a:rPr>
              <a:t>O</a:t>
            </a:r>
            <a:r>
              <a:rPr lang="en-US" sz="1050" b="1" dirty="0">
                <a:solidFill>
                  <a:srgbClr val="FFB03B"/>
                </a:solidFill>
                <a:latin typeface=" Arial"/>
                <a:cs typeface="Arial" panose="020B0604020202020204" pitchFamily="34" charset="0"/>
              </a:rPr>
              <a:t>P</a:t>
            </a:r>
            <a:r>
              <a:rPr lang="en-US" sz="1050" b="1" spc="-25" dirty="0">
                <a:solidFill>
                  <a:srgbClr val="FFB03B"/>
                </a:solidFill>
                <a:latin typeface=" Arial"/>
                <a:cs typeface="Arial" panose="020B0604020202020204" pitchFamily="34" charset="0"/>
              </a:rPr>
              <a:t> </a:t>
            </a:r>
            <a:r>
              <a:rPr lang="en-US" sz="1050" b="1" dirty="0">
                <a:solidFill>
                  <a:srgbClr val="FFB03B"/>
                </a:solidFill>
                <a:latin typeface=" Arial"/>
                <a:cs typeface="Arial" panose="020B0604020202020204" pitchFamily="34" charset="0"/>
              </a:rPr>
              <a:t>L</a:t>
            </a:r>
            <a:r>
              <a:rPr lang="en-US" sz="1050" b="1" spc="-10" dirty="0">
                <a:solidFill>
                  <a:srgbClr val="FFB03B"/>
                </a:solidFill>
                <a:latin typeface=" Arial"/>
                <a:cs typeface="Arial" panose="020B0604020202020204" pitchFamily="34" charset="0"/>
              </a:rPr>
              <a:t>I</a:t>
            </a:r>
            <a:r>
              <a:rPr lang="en-US" sz="1050" b="1" spc="5" dirty="0">
                <a:solidFill>
                  <a:srgbClr val="FFB03B"/>
                </a:solidFill>
                <a:latin typeface=" Arial"/>
                <a:cs typeface="Arial" panose="020B0604020202020204" pitchFamily="34" charset="0"/>
              </a:rPr>
              <a:t>N</a:t>
            </a:r>
            <a:r>
              <a:rPr lang="en-US" sz="1050" b="1" dirty="0">
                <a:solidFill>
                  <a:srgbClr val="FFB03B"/>
                </a:solidFill>
                <a:latin typeface=" Arial"/>
                <a:cs typeface="Arial" panose="020B0604020202020204" pitchFamily="34" charset="0"/>
              </a:rPr>
              <a:t>E</a:t>
            </a:r>
            <a:r>
              <a:rPr lang="en-US" sz="1050" b="1" spc="-25" dirty="0">
                <a:solidFill>
                  <a:srgbClr val="FFB03B"/>
                </a:solidFill>
                <a:latin typeface=" Arial"/>
                <a:cs typeface="Arial" panose="020B0604020202020204" pitchFamily="34" charset="0"/>
              </a:rPr>
              <a:t> </a:t>
            </a:r>
            <a:r>
              <a:rPr lang="en-US" sz="1050" b="1" spc="20" dirty="0">
                <a:solidFill>
                  <a:srgbClr val="FFB03B"/>
                </a:solidFill>
                <a:latin typeface=" Arial"/>
                <a:cs typeface="Arial" panose="020B0604020202020204" pitchFamily="34" charset="0"/>
              </a:rPr>
              <a:t>M</a:t>
            </a:r>
            <a:r>
              <a:rPr lang="en-US" sz="1050" b="1" dirty="0">
                <a:solidFill>
                  <a:srgbClr val="FFB03B"/>
                </a:solidFill>
                <a:latin typeface=" Arial"/>
                <a:cs typeface="Arial" panose="020B0604020202020204" pitchFamily="34" charset="0"/>
              </a:rPr>
              <a:t>ES</a:t>
            </a:r>
            <a:r>
              <a:rPr lang="en-US" sz="1050" b="1" spc="-10" dirty="0">
                <a:solidFill>
                  <a:srgbClr val="FFB03B"/>
                </a:solidFill>
                <a:latin typeface=" Arial"/>
                <a:cs typeface="Arial" panose="020B0604020202020204" pitchFamily="34" charset="0"/>
              </a:rPr>
              <a:t>S</a:t>
            </a:r>
            <a:r>
              <a:rPr lang="en-US" sz="1050" b="1" spc="-35" dirty="0">
                <a:solidFill>
                  <a:srgbClr val="FFB03B"/>
                </a:solidFill>
                <a:latin typeface=" Arial"/>
                <a:cs typeface="Arial" panose="020B0604020202020204" pitchFamily="34" charset="0"/>
              </a:rPr>
              <a:t>A</a:t>
            </a:r>
            <a:r>
              <a:rPr lang="en-US" sz="1050" b="1" spc="-10" dirty="0">
                <a:solidFill>
                  <a:srgbClr val="FFB03B"/>
                </a:solidFill>
                <a:latin typeface=" Arial"/>
                <a:cs typeface="Arial" panose="020B0604020202020204" pitchFamily="34" charset="0"/>
              </a:rPr>
              <a:t>G</a:t>
            </a:r>
            <a:r>
              <a:rPr lang="en-US" sz="1050" b="1" dirty="0">
                <a:solidFill>
                  <a:srgbClr val="FFB03B"/>
                </a:solidFill>
                <a:latin typeface=" Arial"/>
                <a:cs typeface="Arial" panose="020B0604020202020204" pitchFamily="34" charset="0"/>
              </a:rPr>
              <a:t>ES</a:t>
            </a:r>
            <a:endParaRPr lang="en-US" sz="1050" dirty="0">
              <a:solidFill>
                <a:prstClr val="black"/>
              </a:solidFill>
              <a:latin typeface=" Arial"/>
              <a:cs typeface="Arial" panose="020B0604020202020204" pitchFamily="34" charset="0"/>
            </a:endParaRPr>
          </a:p>
        </p:txBody>
      </p:sp>
    </p:spTree>
    <p:extLst>
      <p:ext uri="{BB962C8B-B14F-4D97-AF65-F5344CB8AC3E}">
        <p14:creationId xmlns:p14="http://schemas.microsoft.com/office/powerpoint/2010/main" val="18939683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6 Lines of Bullets, 5-Line Summary">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E52DABF8-F137-8F4D-843B-C252C3D3BC9E}"/>
              </a:ext>
            </a:extLst>
          </p:cNvPr>
          <p:cNvSpPr/>
          <p:nvPr userDrawn="1"/>
        </p:nvSpPr>
        <p:spPr>
          <a:xfrm>
            <a:off x="5673872" y="632384"/>
            <a:ext cx="736270" cy="351830"/>
          </a:xfrm>
          <a:prstGeom prst="rect">
            <a:avLst/>
          </a:prstGeom>
          <a:solidFill>
            <a:srgbClr val="FFD53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latin typeface=" Arial"/>
            </a:endParaRPr>
          </a:p>
        </p:txBody>
      </p:sp>
      <p:sp>
        <p:nvSpPr>
          <p:cNvPr id="8" name="Rectangle 7">
            <a:extLst>
              <a:ext uri="{FF2B5EF4-FFF2-40B4-BE49-F238E27FC236}">
                <a16:creationId xmlns:a16="http://schemas.microsoft.com/office/drawing/2014/main" id="{74CFCFE6-6A24-2646-9360-0991CBB20740}"/>
              </a:ext>
            </a:extLst>
          </p:cNvPr>
          <p:cNvSpPr/>
          <p:nvPr userDrawn="1"/>
        </p:nvSpPr>
        <p:spPr>
          <a:xfrm>
            <a:off x="725133" y="632384"/>
            <a:ext cx="736270" cy="351830"/>
          </a:xfrm>
          <a:prstGeom prst="rect">
            <a:avLst/>
          </a:prstGeom>
          <a:solidFill>
            <a:srgbClr val="FFD53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latin typeface=" Arial"/>
            </a:endParaRPr>
          </a:p>
        </p:txBody>
      </p:sp>
      <p:sp>
        <p:nvSpPr>
          <p:cNvPr id="9" name="Rectangle 8">
            <a:extLst>
              <a:ext uri="{FF2B5EF4-FFF2-40B4-BE49-F238E27FC236}">
                <a16:creationId xmlns:a16="http://schemas.microsoft.com/office/drawing/2014/main" id="{C17FCF7F-902E-AC41-ABD6-AAF243943367}"/>
              </a:ext>
            </a:extLst>
          </p:cNvPr>
          <p:cNvSpPr/>
          <p:nvPr userDrawn="1"/>
        </p:nvSpPr>
        <p:spPr>
          <a:xfrm>
            <a:off x="0" y="1"/>
            <a:ext cx="6858000" cy="588156"/>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b="1" dirty="0">
              <a:solidFill>
                <a:prstClr val="white"/>
              </a:solidFill>
              <a:latin typeface=" Arial"/>
            </a:endParaRPr>
          </a:p>
        </p:txBody>
      </p:sp>
      <p:sp>
        <p:nvSpPr>
          <p:cNvPr id="11" name="Rounded Rectangle 10">
            <a:extLst>
              <a:ext uri="{FF2B5EF4-FFF2-40B4-BE49-F238E27FC236}">
                <a16:creationId xmlns:a16="http://schemas.microsoft.com/office/drawing/2014/main" id="{9CE4B4A4-1656-444F-B303-46280E668B24}"/>
              </a:ext>
            </a:extLst>
          </p:cNvPr>
          <p:cNvSpPr/>
          <p:nvPr userDrawn="1"/>
        </p:nvSpPr>
        <p:spPr>
          <a:xfrm>
            <a:off x="0" y="18571"/>
            <a:ext cx="857250" cy="966850"/>
          </a:xfrm>
          <a:prstGeom prst="roundRect">
            <a:avLst>
              <a:gd name="adj" fmla="val 10686"/>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latin typeface=" Arial"/>
            </a:endParaRPr>
          </a:p>
        </p:txBody>
      </p:sp>
      <p:pic>
        <p:nvPicPr>
          <p:cNvPr id="12" name="Picture 18">
            <a:extLst>
              <a:ext uri="{FF2B5EF4-FFF2-40B4-BE49-F238E27FC236}">
                <a16:creationId xmlns:a16="http://schemas.microsoft.com/office/drawing/2014/main" id="{2B7522B7-C0DD-B142-B697-8965E21DCAF9}"/>
              </a:ext>
            </a:extLst>
          </p:cNvPr>
          <p:cNvPicPr>
            <a:picLocks noChangeAspect="1"/>
          </p:cNvPicPr>
          <p:nvPr userDrawn="1"/>
        </p:nvPicPr>
        <p:blipFill rotWithShape="1">
          <a:blip r:embed="rId2" cstate="email">
            <a:extLst>
              <a:ext uri="{28A0092B-C50C-407E-A947-70E740481C1C}">
                <a14:useLocalDpi xmlns:a14="http://schemas.microsoft.com/office/drawing/2010/main"/>
              </a:ext>
            </a:extLst>
          </a:blip>
          <a:srcRect l="23929" t="10287" r="24366" b="11900"/>
          <a:stretch/>
        </p:blipFill>
        <p:spPr bwMode="auto">
          <a:xfrm>
            <a:off x="109256" y="68490"/>
            <a:ext cx="615877" cy="8053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Rounded Rectangle 12">
            <a:extLst>
              <a:ext uri="{FF2B5EF4-FFF2-40B4-BE49-F238E27FC236}">
                <a16:creationId xmlns:a16="http://schemas.microsoft.com/office/drawing/2014/main" id="{06B37830-3F37-A341-B91A-3B9716D218DA}"/>
              </a:ext>
            </a:extLst>
          </p:cNvPr>
          <p:cNvSpPr/>
          <p:nvPr userDrawn="1"/>
        </p:nvSpPr>
        <p:spPr>
          <a:xfrm>
            <a:off x="5999718" y="163938"/>
            <a:ext cx="863271" cy="820276"/>
          </a:xfrm>
          <a:prstGeom prst="roundRect">
            <a:avLst>
              <a:gd name="adj" fmla="val 10686"/>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latin typeface=" Arial"/>
            </a:endParaRPr>
          </a:p>
        </p:txBody>
      </p:sp>
      <p:sp>
        <p:nvSpPr>
          <p:cNvPr id="14" name="Rounded Rectangle 13">
            <a:extLst>
              <a:ext uri="{FF2B5EF4-FFF2-40B4-BE49-F238E27FC236}">
                <a16:creationId xmlns:a16="http://schemas.microsoft.com/office/drawing/2014/main" id="{FD64A763-2733-8148-B1FE-188332961019}"/>
              </a:ext>
            </a:extLst>
          </p:cNvPr>
          <p:cNvSpPr/>
          <p:nvPr userDrawn="1"/>
        </p:nvSpPr>
        <p:spPr>
          <a:xfrm>
            <a:off x="857250" y="400615"/>
            <a:ext cx="5145584" cy="583599"/>
          </a:xfrm>
          <a:prstGeom prst="roundRect">
            <a:avLst/>
          </a:prstGeom>
          <a:solidFill>
            <a:srgbClr val="FFD53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b="1" i="1" dirty="0">
              <a:solidFill>
                <a:prstClr val="black"/>
              </a:solidFill>
              <a:latin typeface=" Arial"/>
            </a:endParaRPr>
          </a:p>
        </p:txBody>
      </p:sp>
      <p:sp>
        <p:nvSpPr>
          <p:cNvPr id="15" name="Rectangle 14">
            <a:extLst>
              <a:ext uri="{FF2B5EF4-FFF2-40B4-BE49-F238E27FC236}">
                <a16:creationId xmlns:a16="http://schemas.microsoft.com/office/drawing/2014/main" id="{CBBE5E05-7457-9342-9126-EE0CC04863CA}"/>
              </a:ext>
            </a:extLst>
          </p:cNvPr>
          <p:cNvSpPr/>
          <p:nvPr userDrawn="1"/>
        </p:nvSpPr>
        <p:spPr>
          <a:xfrm>
            <a:off x="0" y="1276969"/>
            <a:ext cx="6859492" cy="1158867"/>
          </a:xfrm>
          <a:prstGeom prst="rect">
            <a:avLst/>
          </a:prstGeom>
          <a:solidFill>
            <a:srgbClr val="FFF2CC"/>
          </a:solidFill>
          <a:ln w="28575">
            <a:solidFill>
              <a:schemeClr val="tx1"/>
            </a:solidFill>
          </a:ln>
        </p:spPr>
        <p:txBody>
          <a:bodyPr wrap="square">
            <a:noAutofit/>
          </a:bodyPr>
          <a:lstStyle/>
          <a:p>
            <a:pPr marL="120648" indent="-120648">
              <a:spcAft>
                <a:spcPts val="300"/>
              </a:spcAft>
              <a:buFont typeface="Arial" panose="020B0604020202020204" pitchFamily="34" charset="0"/>
              <a:buChar char="•"/>
            </a:pPr>
            <a:endParaRPr lang="en-US" sz="1100" b="1" dirty="0">
              <a:solidFill>
                <a:prstClr val="black"/>
              </a:solidFill>
              <a:latin typeface=" Arial"/>
              <a:ea typeface="Calibri" panose="020F0502020204030204" pitchFamily="34" charset="0"/>
              <a:cs typeface="Arial" panose="020B0604020202020204" pitchFamily="34" charset="0"/>
            </a:endParaRPr>
          </a:p>
          <a:p>
            <a:pPr marL="120648" indent="-120648">
              <a:spcAft>
                <a:spcPts val="300"/>
              </a:spcAft>
              <a:buFont typeface="Arial" panose="020B0604020202020204" pitchFamily="34" charset="0"/>
              <a:buChar char="•"/>
            </a:pPr>
            <a:endParaRPr lang="en-US" sz="1100" b="1" dirty="0">
              <a:solidFill>
                <a:prstClr val="black"/>
              </a:solidFill>
              <a:latin typeface=" Arial"/>
              <a:ea typeface="Calibri" panose="020F0502020204030204" pitchFamily="34" charset="0"/>
              <a:cs typeface="Arial" panose="020B0604020202020204" pitchFamily="34" charset="0"/>
            </a:endParaRPr>
          </a:p>
          <a:p>
            <a:pPr marL="120648" indent="-120648">
              <a:spcAft>
                <a:spcPts val="300"/>
              </a:spcAft>
              <a:buFont typeface="Arial" panose="020B0604020202020204" pitchFamily="34" charset="0"/>
              <a:buChar char="•"/>
            </a:pPr>
            <a:endParaRPr lang="en-US" sz="1100" b="1" dirty="0">
              <a:solidFill>
                <a:prstClr val="black"/>
              </a:solidFill>
              <a:latin typeface=" Arial"/>
              <a:ea typeface="Calibri" panose="020F0502020204030204" pitchFamily="34" charset="0"/>
              <a:cs typeface="Arial" panose="020B0604020202020204" pitchFamily="34" charset="0"/>
            </a:endParaRPr>
          </a:p>
          <a:p>
            <a:pPr marL="120648" indent="-120648">
              <a:spcAft>
                <a:spcPts val="300"/>
              </a:spcAft>
              <a:buFont typeface="Arial" panose="020B0604020202020204" pitchFamily="34" charset="0"/>
              <a:buChar char="•"/>
            </a:pPr>
            <a:endParaRPr lang="en-US" sz="1100" b="1" dirty="0">
              <a:solidFill>
                <a:prstClr val="black"/>
              </a:solidFill>
              <a:latin typeface=" Arial"/>
              <a:ea typeface="Calibri" panose="020F0502020204030204" pitchFamily="34" charset="0"/>
              <a:cs typeface="Arial" panose="020B0604020202020204" pitchFamily="34" charset="0"/>
            </a:endParaRPr>
          </a:p>
          <a:p>
            <a:pPr marL="120648" indent="-120648">
              <a:spcAft>
                <a:spcPts val="300"/>
              </a:spcAft>
              <a:buFont typeface="Arial" panose="020B0604020202020204" pitchFamily="34" charset="0"/>
              <a:buChar char="•"/>
            </a:pPr>
            <a:endParaRPr lang="en-US" sz="1100" b="1" dirty="0">
              <a:solidFill>
                <a:prstClr val="black"/>
              </a:solidFill>
              <a:latin typeface=" Arial"/>
              <a:ea typeface="Calibri" panose="020F0502020204030204" pitchFamily="34" charset="0"/>
              <a:cs typeface="Arial" panose="020B0604020202020204" pitchFamily="34" charset="0"/>
            </a:endParaRPr>
          </a:p>
        </p:txBody>
      </p:sp>
      <p:sp>
        <p:nvSpPr>
          <p:cNvPr id="16" name="object 16">
            <a:extLst>
              <a:ext uri="{FF2B5EF4-FFF2-40B4-BE49-F238E27FC236}">
                <a16:creationId xmlns:a16="http://schemas.microsoft.com/office/drawing/2014/main" id="{1685C09C-9C23-E54C-93F3-6219196F3BEC}"/>
              </a:ext>
            </a:extLst>
          </p:cNvPr>
          <p:cNvSpPr/>
          <p:nvPr userDrawn="1"/>
        </p:nvSpPr>
        <p:spPr>
          <a:xfrm>
            <a:off x="1" y="1015303"/>
            <a:ext cx="1574400" cy="254635"/>
          </a:xfrm>
          <a:custGeom>
            <a:avLst/>
            <a:gdLst/>
            <a:ahLst/>
            <a:cxnLst/>
            <a:rect l="l" t="t" r="r" b="b"/>
            <a:pathLst>
              <a:path w="1603375" h="254634">
                <a:moveTo>
                  <a:pt x="0" y="0"/>
                </a:moveTo>
                <a:lnTo>
                  <a:pt x="1603247" y="0"/>
                </a:lnTo>
                <a:lnTo>
                  <a:pt x="1603247" y="254507"/>
                </a:lnTo>
                <a:lnTo>
                  <a:pt x="0" y="254507"/>
                </a:lnTo>
                <a:lnTo>
                  <a:pt x="0" y="0"/>
                </a:lnTo>
                <a:close/>
              </a:path>
            </a:pathLst>
          </a:custGeom>
          <a:solidFill>
            <a:srgbClr val="000000"/>
          </a:solidFill>
          <a:ln w="28575">
            <a:solidFill>
              <a:schemeClr val="tx1"/>
            </a:solidFill>
          </a:ln>
        </p:spPr>
        <p:txBody>
          <a:bodyPr wrap="square" lIns="91440" tIns="0" rIns="0" bIns="0" rtlCol="0" anchor="ctr"/>
          <a:lstStyle/>
          <a:p>
            <a:pPr marL="12700" algn="l"/>
            <a:r>
              <a:rPr lang="en-US" sz="1050" b="1" dirty="0">
                <a:solidFill>
                  <a:srgbClr val="FFB03B"/>
                </a:solidFill>
                <a:latin typeface=" Arial"/>
                <a:cs typeface="Arial" panose="020B0604020202020204" pitchFamily="34" charset="0"/>
              </a:rPr>
              <a:t>T</a:t>
            </a:r>
            <a:r>
              <a:rPr lang="en-US" sz="1050" b="1" spc="-10" dirty="0">
                <a:solidFill>
                  <a:srgbClr val="FFB03B"/>
                </a:solidFill>
                <a:latin typeface=" Arial"/>
                <a:cs typeface="Arial" panose="020B0604020202020204" pitchFamily="34" charset="0"/>
              </a:rPr>
              <a:t>O</a:t>
            </a:r>
            <a:r>
              <a:rPr lang="en-US" sz="1050" b="1" dirty="0">
                <a:solidFill>
                  <a:srgbClr val="FFB03B"/>
                </a:solidFill>
                <a:latin typeface=" Arial"/>
                <a:cs typeface="Arial" panose="020B0604020202020204" pitchFamily="34" charset="0"/>
              </a:rPr>
              <a:t>P</a:t>
            </a:r>
            <a:r>
              <a:rPr lang="en-US" sz="1050" b="1" spc="-25" dirty="0">
                <a:solidFill>
                  <a:srgbClr val="FFB03B"/>
                </a:solidFill>
                <a:latin typeface=" Arial"/>
                <a:cs typeface="Arial" panose="020B0604020202020204" pitchFamily="34" charset="0"/>
              </a:rPr>
              <a:t> </a:t>
            </a:r>
            <a:r>
              <a:rPr lang="en-US" sz="1050" b="1" dirty="0">
                <a:solidFill>
                  <a:srgbClr val="FFB03B"/>
                </a:solidFill>
                <a:latin typeface=" Arial"/>
                <a:cs typeface="Arial" panose="020B0604020202020204" pitchFamily="34" charset="0"/>
              </a:rPr>
              <a:t>L</a:t>
            </a:r>
            <a:r>
              <a:rPr lang="en-US" sz="1050" b="1" spc="-10" dirty="0">
                <a:solidFill>
                  <a:srgbClr val="FFB03B"/>
                </a:solidFill>
                <a:latin typeface=" Arial"/>
                <a:cs typeface="Arial" panose="020B0604020202020204" pitchFamily="34" charset="0"/>
              </a:rPr>
              <a:t>I</a:t>
            </a:r>
            <a:r>
              <a:rPr lang="en-US" sz="1050" b="1" spc="5" dirty="0">
                <a:solidFill>
                  <a:srgbClr val="FFB03B"/>
                </a:solidFill>
                <a:latin typeface=" Arial"/>
                <a:cs typeface="Arial" panose="020B0604020202020204" pitchFamily="34" charset="0"/>
              </a:rPr>
              <a:t>N</a:t>
            </a:r>
            <a:r>
              <a:rPr lang="en-US" sz="1050" b="1" dirty="0">
                <a:solidFill>
                  <a:srgbClr val="FFB03B"/>
                </a:solidFill>
                <a:latin typeface=" Arial"/>
                <a:cs typeface="Arial" panose="020B0604020202020204" pitchFamily="34" charset="0"/>
              </a:rPr>
              <a:t>E</a:t>
            </a:r>
            <a:r>
              <a:rPr lang="en-US" sz="1050" b="1" spc="-25" dirty="0">
                <a:solidFill>
                  <a:srgbClr val="FFB03B"/>
                </a:solidFill>
                <a:latin typeface=" Arial"/>
                <a:cs typeface="Arial" panose="020B0604020202020204" pitchFamily="34" charset="0"/>
              </a:rPr>
              <a:t> </a:t>
            </a:r>
            <a:r>
              <a:rPr lang="en-US" sz="1050" b="1" spc="20" dirty="0">
                <a:solidFill>
                  <a:srgbClr val="FFB03B"/>
                </a:solidFill>
                <a:latin typeface=" Arial"/>
                <a:cs typeface="Arial" panose="020B0604020202020204" pitchFamily="34" charset="0"/>
              </a:rPr>
              <a:t>M</a:t>
            </a:r>
            <a:r>
              <a:rPr lang="en-US" sz="1050" b="1" dirty="0">
                <a:solidFill>
                  <a:srgbClr val="FFB03B"/>
                </a:solidFill>
                <a:latin typeface=" Arial"/>
                <a:cs typeface="Arial" panose="020B0604020202020204" pitchFamily="34" charset="0"/>
              </a:rPr>
              <a:t>ES</a:t>
            </a:r>
            <a:r>
              <a:rPr lang="en-US" sz="1050" b="1" spc="-10" dirty="0">
                <a:solidFill>
                  <a:srgbClr val="FFB03B"/>
                </a:solidFill>
                <a:latin typeface=" Arial"/>
                <a:cs typeface="Arial" panose="020B0604020202020204" pitchFamily="34" charset="0"/>
              </a:rPr>
              <a:t>S</a:t>
            </a:r>
            <a:r>
              <a:rPr lang="en-US" sz="1050" b="1" spc="-35" dirty="0">
                <a:solidFill>
                  <a:srgbClr val="FFB03B"/>
                </a:solidFill>
                <a:latin typeface=" Arial"/>
                <a:cs typeface="Arial" panose="020B0604020202020204" pitchFamily="34" charset="0"/>
              </a:rPr>
              <a:t>A</a:t>
            </a:r>
            <a:r>
              <a:rPr lang="en-US" sz="1050" b="1" spc="-10" dirty="0">
                <a:solidFill>
                  <a:srgbClr val="FFB03B"/>
                </a:solidFill>
                <a:latin typeface=" Arial"/>
                <a:cs typeface="Arial" panose="020B0604020202020204" pitchFamily="34" charset="0"/>
              </a:rPr>
              <a:t>G</a:t>
            </a:r>
            <a:r>
              <a:rPr lang="en-US" sz="1050" b="1" dirty="0">
                <a:solidFill>
                  <a:srgbClr val="FFB03B"/>
                </a:solidFill>
                <a:latin typeface=" Arial"/>
                <a:cs typeface="Arial" panose="020B0604020202020204" pitchFamily="34" charset="0"/>
              </a:rPr>
              <a:t>ES</a:t>
            </a:r>
            <a:endParaRPr lang="en-US" sz="1050" dirty="0">
              <a:solidFill>
                <a:prstClr val="black"/>
              </a:solidFill>
              <a:latin typeface=" Arial"/>
              <a:cs typeface="Arial" panose="020B0604020202020204" pitchFamily="34" charset="0"/>
            </a:endParaRPr>
          </a:p>
        </p:txBody>
      </p:sp>
      <p:sp>
        <p:nvSpPr>
          <p:cNvPr id="17" name="Rectangle 16">
            <a:extLst>
              <a:ext uri="{FF2B5EF4-FFF2-40B4-BE49-F238E27FC236}">
                <a16:creationId xmlns:a16="http://schemas.microsoft.com/office/drawing/2014/main" id="{BBB0CEFF-B2B3-814B-A2EB-38F1AD118B67}"/>
              </a:ext>
            </a:extLst>
          </p:cNvPr>
          <p:cNvSpPr/>
          <p:nvPr userDrawn="1"/>
        </p:nvSpPr>
        <p:spPr>
          <a:xfrm>
            <a:off x="0" y="2435836"/>
            <a:ext cx="6858000" cy="246221"/>
          </a:xfrm>
          <a:prstGeom prst="rect">
            <a:avLst/>
          </a:prstGeom>
          <a:solidFill>
            <a:schemeClr val="tx1"/>
          </a:solidFill>
          <a:ln w="28575">
            <a:solidFill>
              <a:schemeClr val="tx1"/>
            </a:solidFill>
          </a:ln>
        </p:spPr>
        <p:txBody>
          <a:bodyPr wrap="square">
            <a:spAutoFit/>
          </a:bodyPr>
          <a:lstStyle/>
          <a:p>
            <a:r>
              <a:rPr lang="en-US" sz="1000" b="1" dirty="0">
                <a:solidFill>
                  <a:schemeClr val="bg1"/>
                </a:solidFill>
                <a:latin typeface=" Arial"/>
                <a:ea typeface="Calibri" panose="020F0502020204030204" pitchFamily="34" charset="0"/>
                <a:cs typeface="Arial" panose="020B0604020202020204" pitchFamily="34" charset="0"/>
              </a:rPr>
              <a:t>SUMMARY</a:t>
            </a:r>
          </a:p>
        </p:txBody>
      </p:sp>
      <p:cxnSp>
        <p:nvCxnSpPr>
          <p:cNvPr id="18" name="Straight Connector 17">
            <a:extLst>
              <a:ext uri="{FF2B5EF4-FFF2-40B4-BE49-F238E27FC236}">
                <a16:creationId xmlns:a16="http://schemas.microsoft.com/office/drawing/2014/main" id="{59968F92-31D2-4941-8008-0F8BADA8C81D}"/>
              </a:ext>
            </a:extLst>
          </p:cNvPr>
          <p:cNvCxnSpPr>
            <a:cxnSpLocks/>
          </p:cNvCxnSpPr>
          <p:nvPr userDrawn="1"/>
        </p:nvCxnSpPr>
        <p:spPr>
          <a:xfrm>
            <a:off x="5259795" y="3668012"/>
            <a:ext cx="0" cy="547598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pic>
        <p:nvPicPr>
          <p:cNvPr id="19" name="Picture 18">
            <a:extLst>
              <a:ext uri="{FF2B5EF4-FFF2-40B4-BE49-F238E27FC236}">
                <a16:creationId xmlns:a16="http://schemas.microsoft.com/office/drawing/2014/main" id="{1F5A73DC-689E-1843-9353-FF004E1D3D28}"/>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6158079" y="222847"/>
            <a:ext cx="540475" cy="540475"/>
          </a:xfrm>
          <a:prstGeom prst="rect">
            <a:avLst/>
          </a:prstGeom>
        </p:spPr>
      </p:pic>
      <p:sp>
        <p:nvSpPr>
          <p:cNvPr id="23" name="Rectangle 22">
            <a:extLst>
              <a:ext uri="{FF2B5EF4-FFF2-40B4-BE49-F238E27FC236}">
                <a16:creationId xmlns:a16="http://schemas.microsoft.com/office/drawing/2014/main" id="{43C679DA-8DE3-C140-99B9-86A367080403}"/>
              </a:ext>
            </a:extLst>
          </p:cNvPr>
          <p:cNvSpPr/>
          <p:nvPr userDrawn="1"/>
        </p:nvSpPr>
        <p:spPr>
          <a:xfrm>
            <a:off x="0" y="3542741"/>
            <a:ext cx="6858000" cy="246221"/>
          </a:xfrm>
          <a:prstGeom prst="rect">
            <a:avLst/>
          </a:prstGeom>
          <a:solidFill>
            <a:schemeClr val="tx1"/>
          </a:solidFill>
          <a:ln w="28575">
            <a:solidFill>
              <a:schemeClr val="tx1"/>
            </a:solidFill>
          </a:ln>
        </p:spPr>
        <p:txBody>
          <a:bodyPr wrap="square">
            <a:spAutoFit/>
          </a:bodyPr>
          <a:lstStyle/>
          <a:p>
            <a:r>
              <a:rPr lang="en-US" sz="1000" b="1" dirty="0">
                <a:solidFill>
                  <a:schemeClr val="bg1"/>
                </a:solidFill>
                <a:latin typeface=" Arial"/>
                <a:ea typeface="Calibri" panose="020F0502020204030204" pitchFamily="34" charset="0"/>
                <a:cs typeface="Arial" panose="020B0604020202020204" pitchFamily="34" charset="0"/>
              </a:rPr>
              <a:t>TALKING POINTS</a:t>
            </a:r>
          </a:p>
        </p:txBody>
      </p:sp>
      <p:sp>
        <p:nvSpPr>
          <p:cNvPr id="28" name="object 32">
            <a:extLst>
              <a:ext uri="{FF2B5EF4-FFF2-40B4-BE49-F238E27FC236}">
                <a16:creationId xmlns:a16="http://schemas.microsoft.com/office/drawing/2014/main" id="{28CC7184-D056-1A43-B2EC-C57DC52C3CE9}"/>
              </a:ext>
            </a:extLst>
          </p:cNvPr>
          <p:cNvSpPr txBox="1"/>
          <p:nvPr userDrawn="1"/>
        </p:nvSpPr>
        <p:spPr>
          <a:xfrm>
            <a:off x="5259796" y="3813756"/>
            <a:ext cx="1587188" cy="292388"/>
          </a:xfrm>
          <a:prstGeom prst="rect">
            <a:avLst/>
          </a:prstGeom>
        </p:spPr>
        <p:txBody>
          <a:bodyPr vert="horz" wrap="square" lIns="0" tIns="0" rIns="0" bIns="0" rtlCol="0">
            <a:spAutoFit/>
          </a:bodyPr>
          <a:lstStyle/>
          <a:p>
            <a:pPr algn="ctr">
              <a:lnSpc>
                <a:spcPct val="95000"/>
              </a:lnSpc>
            </a:pPr>
            <a:r>
              <a:rPr lang="en-US" sz="1000" b="1" spc="-5" dirty="0">
                <a:solidFill>
                  <a:prstClr val="black"/>
                </a:solidFill>
                <a:latin typeface=" Arial"/>
                <a:cs typeface="Arial"/>
              </a:rPr>
              <a:t>DIGITAL &amp; SOCIAL</a:t>
            </a:r>
            <a:br>
              <a:rPr lang="en-US" sz="1000" b="1" spc="-5" dirty="0">
                <a:solidFill>
                  <a:prstClr val="black"/>
                </a:solidFill>
                <a:latin typeface=" Arial"/>
                <a:cs typeface="Arial"/>
              </a:rPr>
            </a:br>
            <a:r>
              <a:rPr lang="en-US" sz="1000" b="1" u="sng" spc="-5" dirty="0">
                <a:solidFill>
                  <a:prstClr val="black"/>
                </a:solidFill>
                <a:latin typeface=" Arial"/>
                <a:cs typeface="Arial"/>
              </a:rPr>
              <a:t>MEDIA </a:t>
            </a:r>
            <a:r>
              <a:rPr sz="1000" b="1" u="sng" spc="-5" dirty="0">
                <a:solidFill>
                  <a:prstClr val="black"/>
                </a:solidFill>
                <a:latin typeface=" Arial"/>
                <a:cs typeface="Arial"/>
              </a:rPr>
              <a:t>RESOURCES</a:t>
            </a:r>
            <a:r>
              <a:rPr sz="1000" b="1" u="none" dirty="0">
                <a:solidFill>
                  <a:prstClr val="black"/>
                </a:solidFill>
                <a:latin typeface=" Arial"/>
                <a:cs typeface="Arial"/>
              </a:rPr>
              <a:t>:</a:t>
            </a:r>
            <a:endParaRPr lang="en-US" sz="1000" b="1" u="none" dirty="0">
              <a:solidFill>
                <a:prstClr val="black"/>
              </a:solidFill>
              <a:latin typeface=" Arial"/>
              <a:cs typeface="Arial"/>
            </a:endParaRPr>
          </a:p>
        </p:txBody>
      </p:sp>
      <p:sp>
        <p:nvSpPr>
          <p:cNvPr id="29" name="Rectangle 28">
            <a:extLst>
              <a:ext uri="{FF2B5EF4-FFF2-40B4-BE49-F238E27FC236}">
                <a16:creationId xmlns:a16="http://schemas.microsoft.com/office/drawing/2014/main" id="{40B5AA36-4DAF-AB43-A588-E8F02B5D890E}"/>
              </a:ext>
            </a:extLst>
          </p:cNvPr>
          <p:cNvSpPr/>
          <p:nvPr userDrawn="1"/>
        </p:nvSpPr>
        <p:spPr>
          <a:xfrm>
            <a:off x="5270287" y="6345861"/>
            <a:ext cx="1598206" cy="246221"/>
          </a:xfrm>
          <a:prstGeom prst="rect">
            <a:avLst/>
          </a:prstGeom>
          <a:noFill/>
        </p:spPr>
        <p:txBody>
          <a:bodyPr wrap="square" numCol="1">
            <a:spAutoFit/>
          </a:bodyPr>
          <a:lstStyle/>
          <a:p>
            <a:pPr algn="ctr"/>
            <a:r>
              <a:rPr lang="en-US" sz="1000" b="1" u="sng" dirty="0">
                <a:solidFill>
                  <a:prstClr val="black"/>
                </a:solidFill>
                <a:latin typeface=" Arial"/>
                <a:ea typeface="Calibri" panose="020F0502020204030204" pitchFamily="34" charset="0"/>
                <a:cs typeface="Arial" panose="020B0604020202020204" pitchFamily="34" charset="0"/>
              </a:rPr>
              <a:t>POCs</a:t>
            </a:r>
            <a:r>
              <a:rPr lang="en-US" sz="1000" b="1" u="none" dirty="0">
                <a:solidFill>
                  <a:prstClr val="black"/>
                </a:solidFill>
                <a:latin typeface=" Arial"/>
                <a:ea typeface="Calibri" panose="020F0502020204030204" pitchFamily="34" charset="0"/>
                <a:cs typeface="Arial" panose="020B0604020202020204" pitchFamily="34" charset="0"/>
              </a:rPr>
              <a:t>:</a:t>
            </a:r>
          </a:p>
        </p:txBody>
      </p:sp>
      <p:sp>
        <p:nvSpPr>
          <p:cNvPr id="57" name="Title 56">
            <a:extLst>
              <a:ext uri="{FF2B5EF4-FFF2-40B4-BE49-F238E27FC236}">
                <a16:creationId xmlns:a16="http://schemas.microsoft.com/office/drawing/2014/main" id="{4686531B-D5BC-1F4C-AF81-01DBADDCE112}"/>
              </a:ext>
            </a:extLst>
          </p:cNvPr>
          <p:cNvSpPr>
            <a:spLocks noGrp="1"/>
          </p:cNvSpPr>
          <p:nvPr>
            <p:ph type="title"/>
          </p:nvPr>
        </p:nvSpPr>
        <p:spPr>
          <a:xfrm>
            <a:off x="0" y="8165"/>
            <a:ext cx="6846984" cy="393584"/>
          </a:xfrm>
          <a:prstGeom prst="rect">
            <a:avLst/>
          </a:prstGeom>
        </p:spPr>
        <p:txBody>
          <a:bodyPr anchor="ctr"/>
          <a:lstStyle>
            <a:lvl1pPr algn="ctr">
              <a:defRPr sz="1600" b="1" i="0" cap="all" baseline="0">
                <a:solidFill>
                  <a:schemeClr val="bg1"/>
                </a:solidFill>
                <a:latin typeface=" Arial"/>
                <a:cs typeface="Arial" panose="020B0604020202020204" pitchFamily="34" charset="0"/>
              </a:defRPr>
            </a:lvl1pPr>
          </a:lstStyle>
          <a:p>
            <a:r>
              <a:rPr lang="en-US"/>
              <a:t>Click to edit Master title style</a:t>
            </a:r>
            <a:endParaRPr lang="en-US" dirty="0"/>
          </a:p>
        </p:txBody>
      </p:sp>
      <p:sp>
        <p:nvSpPr>
          <p:cNvPr id="59" name="Text Placeholder 58">
            <a:extLst>
              <a:ext uri="{FF2B5EF4-FFF2-40B4-BE49-F238E27FC236}">
                <a16:creationId xmlns:a16="http://schemas.microsoft.com/office/drawing/2014/main" id="{DF6F7D13-FCB0-934D-900A-CF9F0B219878}"/>
              </a:ext>
            </a:extLst>
          </p:cNvPr>
          <p:cNvSpPr>
            <a:spLocks noGrp="1"/>
          </p:cNvSpPr>
          <p:nvPr>
            <p:ph type="body" sz="quarter" idx="10"/>
          </p:nvPr>
        </p:nvSpPr>
        <p:spPr>
          <a:xfrm>
            <a:off x="0" y="1307592"/>
            <a:ext cx="6858000" cy="1103450"/>
          </a:xfrm>
          <a:prstGeom prst="rect">
            <a:avLst/>
          </a:prstGeom>
        </p:spPr>
        <p:txBody>
          <a:bodyPr anchor="ctr" anchorCtr="0"/>
          <a:lstStyle>
            <a:lvl1pPr marL="120650" indent="-120650">
              <a:lnSpc>
                <a:spcPct val="95000"/>
              </a:lnSpc>
              <a:spcBef>
                <a:spcPts val="0"/>
              </a:spcBef>
              <a:spcAft>
                <a:spcPts val="400"/>
              </a:spcAft>
              <a:tabLst/>
              <a:defRPr sz="1100" b="1" i="0">
                <a:latin typeface=" Arial"/>
                <a:cs typeface="Arial" panose="020B0604020202020204" pitchFamily="34" charset="0"/>
              </a:defRPr>
            </a:lvl1pPr>
            <a:lvl2pPr>
              <a:lnSpc>
                <a:spcPct val="95000"/>
              </a:lnSpc>
              <a:spcBef>
                <a:spcPts val="0"/>
              </a:spcBef>
              <a:spcAft>
                <a:spcPts val="400"/>
              </a:spcAft>
              <a:defRPr sz="1100" b="1" i="0">
                <a:latin typeface="Arial" panose="020B0604020202020204" pitchFamily="34" charset="0"/>
                <a:cs typeface="Arial" panose="020B0604020202020204" pitchFamily="34" charset="0"/>
              </a:defRPr>
            </a:lvl2pPr>
            <a:lvl3pPr>
              <a:lnSpc>
                <a:spcPct val="95000"/>
              </a:lnSpc>
              <a:spcBef>
                <a:spcPts val="0"/>
              </a:spcBef>
              <a:spcAft>
                <a:spcPts val="400"/>
              </a:spcAft>
              <a:defRPr sz="1100" b="1" i="0">
                <a:latin typeface="Arial" panose="020B0604020202020204" pitchFamily="34" charset="0"/>
                <a:cs typeface="Arial" panose="020B0604020202020204" pitchFamily="34" charset="0"/>
              </a:defRPr>
            </a:lvl3pPr>
            <a:lvl4pPr>
              <a:lnSpc>
                <a:spcPct val="95000"/>
              </a:lnSpc>
              <a:spcBef>
                <a:spcPts val="0"/>
              </a:spcBef>
              <a:spcAft>
                <a:spcPts val="400"/>
              </a:spcAft>
              <a:defRPr sz="1100" b="1" i="0">
                <a:latin typeface="Arial" panose="020B0604020202020204" pitchFamily="34" charset="0"/>
                <a:cs typeface="Arial" panose="020B0604020202020204" pitchFamily="34" charset="0"/>
              </a:defRPr>
            </a:lvl4pPr>
            <a:lvl5pPr>
              <a:lnSpc>
                <a:spcPct val="95000"/>
              </a:lnSpc>
              <a:spcBef>
                <a:spcPts val="0"/>
              </a:spcBef>
              <a:spcAft>
                <a:spcPts val="400"/>
              </a:spcAft>
              <a:defRPr sz="1100" b="1" i="0">
                <a:latin typeface="Arial" panose="020B0604020202020204" pitchFamily="34" charset="0"/>
                <a:cs typeface="Arial" panose="020B0604020202020204" pitchFamily="34" charset="0"/>
              </a:defRPr>
            </a:lvl5pPr>
          </a:lstStyle>
          <a:p>
            <a:pPr lvl="0"/>
            <a:r>
              <a:rPr lang="en-US"/>
              <a:t>Click to edit Master text styles</a:t>
            </a:r>
          </a:p>
        </p:txBody>
      </p:sp>
      <p:sp>
        <p:nvSpPr>
          <p:cNvPr id="61" name="Text Placeholder 60">
            <a:extLst>
              <a:ext uri="{FF2B5EF4-FFF2-40B4-BE49-F238E27FC236}">
                <a16:creationId xmlns:a16="http://schemas.microsoft.com/office/drawing/2014/main" id="{AA96F802-E5DE-3F4A-92FC-E2E6CEF4D1F4}"/>
              </a:ext>
            </a:extLst>
          </p:cNvPr>
          <p:cNvSpPr>
            <a:spLocks noGrp="1"/>
          </p:cNvSpPr>
          <p:nvPr>
            <p:ph type="body" sz="quarter" idx="11"/>
          </p:nvPr>
        </p:nvSpPr>
        <p:spPr>
          <a:xfrm>
            <a:off x="0" y="2706850"/>
            <a:ext cx="6858000" cy="811097"/>
          </a:xfrm>
          <a:prstGeom prst="rect">
            <a:avLst/>
          </a:prstGeom>
        </p:spPr>
        <p:txBody>
          <a:bodyPr anchor="ctr" anchorCtr="0"/>
          <a:lstStyle>
            <a:lvl1pPr marL="0" indent="0">
              <a:lnSpc>
                <a:spcPct val="95000"/>
              </a:lnSpc>
              <a:spcBef>
                <a:spcPts val="0"/>
              </a:spcBef>
              <a:buNone/>
              <a:defRPr sz="1000" b="1" i="0">
                <a:latin typeface=" Arial"/>
                <a:cs typeface="Arial" panose="020B0604020202020204" pitchFamily="34" charset="0"/>
              </a:defRPr>
            </a:lvl1pPr>
          </a:lstStyle>
          <a:p>
            <a:pPr lvl="0"/>
            <a:r>
              <a:rPr lang="en-US"/>
              <a:t>Click to edit Master text styles</a:t>
            </a:r>
          </a:p>
        </p:txBody>
      </p:sp>
      <p:sp>
        <p:nvSpPr>
          <p:cNvPr id="63" name="Text Placeholder 62">
            <a:extLst>
              <a:ext uri="{FF2B5EF4-FFF2-40B4-BE49-F238E27FC236}">
                <a16:creationId xmlns:a16="http://schemas.microsoft.com/office/drawing/2014/main" id="{E63E75F9-2424-8D42-8826-297D9D6B6974}"/>
              </a:ext>
            </a:extLst>
          </p:cNvPr>
          <p:cNvSpPr>
            <a:spLocks noGrp="1"/>
          </p:cNvSpPr>
          <p:nvPr>
            <p:ph type="body" sz="quarter" idx="12"/>
          </p:nvPr>
        </p:nvSpPr>
        <p:spPr>
          <a:xfrm>
            <a:off x="857250" y="400050"/>
            <a:ext cx="5141913" cy="574410"/>
          </a:xfrm>
          <a:prstGeom prst="rect">
            <a:avLst/>
          </a:prstGeom>
        </p:spPr>
        <p:txBody>
          <a:bodyPr anchor="ctr"/>
          <a:lstStyle>
            <a:lvl1pPr marL="0" indent="0">
              <a:lnSpc>
                <a:spcPct val="95000"/>
              </a:lnSpc>
              <a:spcBef>
                <a:spcPts val="0"/>
              </a:spcBef>
              <a:buNone/>
              <a:defRPr sz="900" b="1" i="1">
                <a:latin typeface=" Arial"/>
                <a:cs typeface="Arial" panose="020B0604020202020204" pitchFamily="34" charset="0"/>
              </a:defRPr>
            </a:lvl1pPr>
          </a:lstStyle>
          <a:p>
            <a:pPr lvl="0"/>
            <a:r>
              <a:rPr lang="en-US"/>
              <a:t>Click to edit Master text styles</a:t>
            </a:r>
          </a:p>
        </p:txBody>
      </p:sp>
      <p:sp>
        <p:nvSpPr>
          <p:cNvPr id="68" name="Text Placeholder 64">
            <a:extLst>
              <a:ext uri="{FF2B5EF4-FFF2-40B4-BE49-F238E27FC236}">
                <a16:creationId xmlns:a16="http://schemas.microsoft.com/office/drawing/2014/main" id="{C9C54F6D-4368-A845-9629-31F134B7BFCA}"/>
              </a:ext>
            </a:extLst>
          </p:cNvPr>
          <p:cNvSpPr>
            <a:spLocks noGrp="1"/>
          </p:cNvSpPr>
          <p:nvPr>
            <p:ph type="body" sz="quarter" idx="13"/>
          </p:nvPr>
        </p:nvSpPr>
        <p:spPr>
          <a:xfrm>
            <a:off x="-1" y="3833215"/>
            <a:ext cx="1737360" cy="664129"/>
          </a:xfrm>
          <a:prstGeom prst="rect">
            <a:avLst/>
          </a:prstGeom>
        </p:spPr>
        <p:txBody>
          <a:bodyPr/>
          <a:lstStyle>
            <a:lvl1pPr marL="0" indent="0" algn="ctr">
              <a:lnSpc>
                <a:spcPct val="95000"/>
              </a:lnSpc>
              <a:spcBef>
                <a:spcPts val="0"/>
              </a:spcBef>
              <a:spcAft>
                <a:spcPts val="400"/>
              </a:spcAft>
              <a:buNone/>
              <a:defRPr sz="1000" b="1" i="0" u="sng">
                <a:latin typeface=" Arial"/>
                <a:cs typeface="Arial" panose="020B0604020202020204" pitchFamily="34" charset="0"/>
              </a:defRPr>
            </a:lvl1pPr>
            <a:lvl2pPr marL="120650" indent="-112713">
              <a:lnSpc>
                <a:spcPct val="95000"/>
              </a:lnSpc>
              <a:spcBef>
                <a:spcPts val="0"/>
              </a:spcBef>
              <a:spcAft>
                <a:spcPts val="400"/>
              </a:spcAft>
              <a:tabLst/>
              <a:defRPr sz="900">
                <a:latin typeface="Arial" panose="020B0604020202020204" pitchFamily="34" charset="0"/>
                <a:cs typeface="Arial" panose="020B0604020202020204" pitchFamily="34" charset="0"/>
              </a:defRPr>
            </a:lvl2pPr>
          </a:lstStyle>
          <a:p>
            <a:pPr lvl="0"/>
            <a:r>
              <a:rPr lang="en-US"/>
              <a:t>Click to edit Master text styles</a:t>
            </a:r>
          </a:p>
        </p:txBody>
      </p:sp>
      <p:sp>
        <p:nvSpPr>
          <p:cNvPr id="69" name="Text Placeholder 64">
            <a:extLst>
              <a:ext uri="{FF2B5EF4-FFF2-40B4-BE49-F238E27FC236}">
                <a16:creationId xmlns:a16="http://schemas.microsoft.com/office/drawing/2014/main" id="{DBA9AB83-C79B-E84F-9B21-919E5F27ECD8}"/>
              </a:ext>
            </a:extLst>
          </p:cNvPr>
          <p:cNvSpPr>
            <a:spLocks noGrp="1"/>
          </p:cNvSpPr>
          <p:nvPr>
            <p:ph type="body" sz="quarter" idx="14"/>
          </p:nvPr>
        </p:nvSpPr>
        <p:spPr>
          <a:xfrm>
            <a:off x="1759403" y="3833215"/>
            <a:ext cx="1737360" cy="664129"/>
          </a:xfrm>
          <a:prstGeom prst="rect">
            <a:avLst/>
          </a:prstGeom>
        </p:spPr>
        <p:txBody>
          <a:bodyPr/>
          <a:lstStyle>
            <a:lvl1pPr marL="0" indent="0" algn="ctr">
              <a:lnSpc>
                <a:spcPct val="95000"/>
              </a:lnSpc>
              <a:spcBef>
                <a:spcPts val="0"/>
              </a:spcBef>
              <a:spcAft>
                <a:spcPts val="400"/>
              </a:spcAft>
              <a:buNone/>
              <a:defRPr sz="1000" b="1" i="0" u="sng">
                <a:latin typeface=" Arial"/>
                <a:cs typeface="Arial" panose="020B0604020202020204" pitchFamily="34" charset="0"/>
              </a:defRPr>
            </a:lvl1pPr>
            <a:lvl2pPr marL="120650" indent="-112713">
              <a:lnSpc>
                <a:spcPct val="95000"/>
              </a:lnSpc>
              <a:spcBef>
                <a:spcPts val="0"/>
              </a:spcBef>
              <a:spcAft>
                <a:spcPts val="400"/>
              </a:spcAft>
              <a:tabLst/>
              <a:defRPr sz="900">
                <a:latin typeface="Arial" panose="020B0604020202020204" pitchFamily="34" charset="0"/>
                <a:cs typeface="Arial" panose="020B0604020202020204" pitchFamily="34" charset="0"/>
              </a:defRPr>
            </a:lvl2pPr>
          </a:lstStyle>
          <a:p>
            <a:pPr lvl="0"/>
            <a:r>
              <a:rPr lang="en-US"/>
              <a:t>Click to edit Master text styles</a:t>
            </a:r>
          </a:p>
        </p:txBody>
      </p:sp>
      <p:sp>
        <p:nvSpPr>
          <p:cNvPr id="70" name="Text Placeholder 64">
            <a:extLst>
              <a:ext uri="{FF2B5EF4-FFF2-40B4-BE49-F238E27FC236}">
                <a16:creationId xmlns:a16="http://schemas.microsoft.com/office/drawing/2014/main" id="{0C6EFA33-B06F-6947-B233-B4E8A8ABBE22}"/>
              </a:ext>
            </a:extLst>
          </p:cNvPr>
          <p:cNvSpPr>
            <a:spLocks noGrp="1"/>
          </p:cNvSpPr>
          <p:nvPr>
            <p:ph type="body" sz="quarter" idx="15"/>
          </p:nvPr>
        </p:nvSpPr>
        <p:spPr>
          <a:xfrm>
            <a:off x="3518807" y="3833215"/>
            <a:ext cx="1737360" cy="664129"/>
          </a:xfrm>
          <a:prstGeom prst="rect">
            <a:avLst/>
          </a:prstGeom>
        </p:spPr>
        <p:txBody>
          <a:bodyPr/>
          <a:lstStyle>
            <a:lvl1pPr marL="0" indent="0" algn="ctr">
              <a:lnSpc>
                <a:spcPct val="95000"/>
              </a:lnSpc>
              <a:spcBef>
                <a:spcPts val="0"/>
              </a:spcBef>
              <a:spcAft>
                <a:spcPts val="400"/>
              </a:spcAft>
              <a:buNone/>
              <a:defRPr sz="1000" b="1" i="0" u="sng">
                <a:latin typeface=" Arial"/>
                <a:cs typeface="Arial" panose="020B0604020202020204" pitchFamily="34" charset="0"/>
              </a:defRPr>
            </a:lvl1pPr>
            <a:lvl2pPr marL="120650" indent="-112713">
              <a:lnSpc>
                <a:spcPct val="95000"/>
              </a:lnSpc>
              <a:spcBef>
                <a:spcPts val="0"/>
              </a:spcBef>
              <a:spcAft>
                <a:spcPts val="400"/>
              </a:spcAft>
              <a:tabLst/>
              <a:defRPr sz="900">
                <a:latin typeface="Arial" panose="020B0604020202020204" pitchFamily="34" charset="0"/>
                <a:cs typeface="Arial" panose="020B0604020202020204" pitchFamily="34" charset="0"/>
              </a:defRPr>
            </a:lvl2pPr>
          </a:lstStyle>
          <a:p>
            <a:pPr lvl="0"/>
            <a:r>
              <a:rPr lang="en-US"/>
              <a:t>Click to edit Master text styles</a:t>
            </a:r>
          </a:p>
        </p:txBody>
      </p:sp>
      <p:sp>
        <p:nvSpPr>
          <p:cNvPr id="71" name="Text Placeholder 2">
            <a:extLst>
              <a:ext uri="{FF2B5EF4-FFF2-40B4-BE49-F238E27FC236}">
                <a16:creationId xmlns:a16="http://schemas.microsoft.com/office/drawing/2014/main" id="{E7DF566E-D6E6-BB4B-81E6-4BAB776DCFE5}"/>
              </a:ext>
            </a:extLst>
          </p:cNvPr>
          <p:cNvSpPr>
            <a:spLocks noGrp="1"/>
          </p:cNvSpPr>
          <p:nvPr>
            <p:ph type="body" sz="quarter" idx="16"/>
          </p:nvPr>
        </p:nvSpPr>
        <p:spPr>
          <a:xfrm>
            <a:off x="0" y="4504836"/>
            <a:ext cx="1736725" cy="4408332"/>
          </a:xfrm>
          <a:prstGeom prst="rect">
            <a:avLst/>
          </a:prstGeom>
        </p:spPr>
        <p:txBody>
          <a:bodyPr/>
          <a:lstStyle>
            <a:lvl1pPr marL="65088" indent="-65088">
              <a:lnSpc>
                <a:spcPct val="95000"/>
              </a:lnSpc>
              <a:spcBef>
                <a:spcPts val="0"/>
              </a:spcBef>
              <a:spcAft>
                <a:spcPts val="400"/>
              </a:spcAft>
              <a:tabLst/>
              <a:defRPr sz="900">
                <a:latin typeface=" Arial"/>
                <a:cs typeface="Arial" panose="020B0604020202020204" pitchFamily="34" charset="0"/>
              </a:defRPr>
            </a:lvl1pPr>
          </a:lstStyle>
          <a:p>
            <a:pPr lvl="0"/>
            <a:r>
              <a:rPr lang="en-US"/>
              <a:t>Click to edit Master text styles</a:t>
            </a:r>
          </a:p>
        </p:txBody>
      </p:sp>
      <p:sp>
        <p:nvSpPr>
          <p:cNvPr id="72" name="Text Placeholder 2">
            <a:extLst>
              <a:ext uri="{FF2B5EF4-FFF2-40B4-BE49-F238E27FC236}">
                <a16:creationId xmlns:a16="http://schemas.microsoft.com/office/drawing/2014/main" id="{2A5A5CC1-FAE4-DB4F-86D3-5DAA0D46D8DB}"/>
              </a:ext>
            </a:extLst>
          </p:cNvPr>
          <p:cNvSpPr>
            <a:spLocks noGrp="1"/>
          </p:cNvSpPr>
          <p:nvPr>
            <p:ph type="body" sz="quarter" idx="17"/>
          </p:nvPr>
        </p:nvSpPr>
        <p:spPr>
          <a:xfrm>
            <a:off x="1760220" y="4504836"/>
            <a:ext cx="1736725" cy="4408332"/>
          </a:xfrm>
          <a:prstGeom prst="rect">
            <a:avLst/>
          </a:prstGeom>
        </p:spPr>
        <p:txBody>
          <a:bodyPr/>
          <a:lstStyle>
            <a:lvl1pPr marL="65088" indent="-65088">
              <a:lnSpc>
                <a:spcPct val="95000"/>
              </a:lnSpc>
              <a:spcBef>
                <a:spcPts val="0"/>
              </a:spcBef>
              <a:spcAft>
                <a:spcPts val="400"/>
              </a:spcAft>
              <a:tabLst/>
              <a:defRPr sz="900">
                <a:latin typeface=" Arial"/>
                <a:cs typeface="Arial" panose="020B0604020202020204" pitchFamily="34" charset="0"/>
              </a:defRPr>
            </a:lvl1pPr>
          </a:lstStyle>
          <a:p>
            <a:pPr lvl="0"/>
            <a:r>
              <a:rPr lang="en-US"/>
              <a:t>Click to edit Master text styles</a:t>
            </a:r>
          </a:p>
        </p:txBody>
      </p:sp>
      <p:sp>
        <p:nvSpPr>
          <p:cNvPr id="73" name="Text Placeholder 2">
            <a:extLst>
              <a:ext uri="{FF2B5EF4-FFF2-40B4-BE49-F238E27FC236}">
                <a16:creationId xmlns:a16="http://schemas.microsoft.com/office/drawing/2014/main" id="{C4944519-1DA2-6A4F-BB3D-44C71817B436}"/>
              </a:ext>
            </a:extLst>
          </p:cNvPr>
          <p:cNvSpPr>
            <a:spLocks noGrp="1"/>
          </p:cNvSpPr>
          <p:nvPr>
            <p:ph type="body" sz="quarter" idx="18"/>
          </p:nvPr>
        </p:nvSpPr>
        <p:spPr>
          <a:xfrm>
            <a:off x="3520440" y="4504836"/>
            <a:ext cx="1736725" cy="4408332"/>
          </a:xfrm>
          <a:prstGeom prst="rect">
            <a:avLst/>
          </a:prstGeom>
        </p:spPr>
        <p:txBody>
          <a:bodyPr/>
          <a:lstStyle>
            <a:lvl1pPr marL="65088" indent="-65088">
              <a:lnSpc>
                <a:spcPct val="95000"/>
              </a:lnSpc>
              <a:spcBef>
                <a:spcPts val="0"/>
              </a:spcBef>
              <a:spcAft>
                <a:spcPts val="400"/>
              </a:spcAft>
              <a:tabLst/>
              <a:defRPr sz="900">
                <a:latin typeface=" Arial"/>
                <a:cs typeface="Arial" panose="020B0604020202020204" pitchFamily="34" charset="0"/>
              </a:defRPr>
            </a:lvl1pPr>
          </a:lstStyle>
          <a:p>
            <a:pPr lvl="0"/>
            <a:r>
              <a:rPr lang="en-US"/>
              <a:t>Click to edit Master text styles</a:t>
            </a:r>
          </a:p>
        </p:txBody>
      </p:sp>
      <p:sp>
        <p:nvSpPr>
          <p:cNvPr id="74" name="Rectangle 73">
            <a:extLst>
              <a:ext uri="{FF2B5EF4-FFF2-40B4-BE49-F238E27FC236}">
                <a16:creationId xmlns:a16="http://schemas.microsoft.com/office/drawing/2014/main" id="{6DE26A4F-E1C2-424D-A27D-925CE7436E3F}"/>
              </a:ext>
            </a:extLst>
          </p:cNvPr>
          <p:cNvSpPr/>
          <p:nvPr userDrawn="1"/>
        </p:nvSpPr>
        <p:spPr>
          <a:xfrm>
            <a:off x="0" y="8954011"/>
            <a:ext cx="6858000" cy="230832"/>
          </a:xfrm>
          <a:prstGeom prst="rect">
            <a:avLst/>
          </a:prstGeom>
          <a:solidFill>
            <a:schemeClr val="bg2"/>
          </a:solidFill>
        </p:spPr>
        <p:txBody>
          <a:bodyPr wrap="square">
            <a:spAutoFit/>
          </a:bodyPr>
          <a:lstStyle/>
          <a:p>
            <a:pPr algn="ctr" defTabSz="899010"/>
            <a:r>
              <a:rPr lang="en-US" sz="900" b="1" dirty="0">
                <a:solidFill>
                  <a:srgbClr val="00B050"/>
                </a:solidFill>
                <a:latin typeface=" Arial"/>
                <a:cs typeface="Arial" panose="020B0604020202020204" pitchFamily="34" charset="0"/>
              </a:rPr>
              <a:t>UNCLASSIFIED</a:t>
            </a:r>
          </a:p>
        </p:txBody>
      </p:sp>
      <p:sp>
        <p:nvSpPr>
          <p:cNvPr id="78" name="object 44">
            <a:extLst>
              <a:ext uri="{FF2B5EF4-FFF2-40B4-BE49-F238E27FC236}">
                <a16:creationId xmlns:a16="http://schemas.microsoft.com/office/drawing/2014/main" id="{A5D99651-3070-EE4C-B88B-B864FFC2A4FC}"/>
              </a:ext>
            </a:extLst>
          </p:cNvPr>
          <p:cNvSpPr txBox="1"/>
          <p:nvPr userDrawn="1"/>
        </p:nvSpPr>
        <p:spPr>
          <a:xfrm>
            <a:off x="4740858" y="1126579"/>
            <a:ext cx="531727" cy="118872"/>
          </a:xfrm>
          <a:prstGeom prst="rect">
            <a:avLst/>
          </a:prstGeom>
        </p:spPr>
        <p:txBody>
          <a:bodyPr lIns="0" rIns="0" anchor="ctr"/>
          <a:lstStyle>
            <a:lvl1pPr lvl="0" indent="0" defTabSz="685800">
              <a:lnSpc>
                <a:spcPct val="90000"/>
              </a:lnSpc>
              <a:spcBef>
                <a:spcPts val="750"/>
              </a:spcBef>
              <a:buFont typeface="Arial" panose="020B0604020202020204" pitchFamily="34" charset="0"/>
              <a:buNone/>
              <a:defRPr sz="800" b="1" i="0">
                <a:latin typeface="Arial" panose="020B0604020202020204" pitchFamily="34" charset="0"/>
                <a:cs typeface="Arial" panose="020B0604020202020204" pitchFamily="34" charset="0"/>
              </a:defRPr>
            </a:lvl1pPr>
            <a:lvl2pPr marL="514350" indent="-171450" defTabSz="685800">
              <a:lnSpc>
                <a:spcPct val="90000"/>
              </a:lnSpc>
              <a:spcBef>
                <a:spcPts val="375"/>
              </a:spcBef>
              <a:buFont typeface="Arial" panose="020B0604020202020204" pitchFamily="34" charset="0"/>
              <a:buChar char="•"/>
            </a:lvl2pPr>
            <a:lvl3pPr marL="857250" indent="-171450" defTabSz="685800">
              <a:lnSpc>
                <a:spcPct val="90000"/>
              </a:lnSpc>
              <a:spcBef>
                <a:spcPts val="375"/>
              </a:spcBef>
              <a:buFont typeface="Arial" panose="020B0604020202020204" pitchFamily="34" charset="0"/>
              <a:buChar char="•"/>
              <a:defRPr sz="1500"/>
            </a:lvl3pPr>
            <a:lvl4pPr marL="1200150" indent="-171450" defTabSz="685800">
              <a:lnSpc>
                <a:spcPct val="90000"/>
              </a:lnSpc>
              <a:spcBef>
                <a:spcPts val="375"/>
              </a:spcBef>
              <a:buFont typeface="Arial" panose="020B0604020202020204" pitchFamily="34" charset="0"/>
              <a:buChar char="•"/>
              <a:defRPr sz="1350"/>
            </a:lvl4pPr>
            <a:lvl5pPr marL="1543050" indent="-171450" defTabSz="685800">
              <a:lnSpc>
                <a:spcPct val="90000"/>
              </a:lnSpc>
              <a:spcBef>
                <a:spcPts val="375"/>
              </a:spcBef>
              <a:buFont typeface="Arial" panose="020B0604020202020204" pitchFamily="34" charset="0"/>
              <a:buChar char="•"/>
              <a:defRPr sz="1350"/>
            </a:lvl5pPr>
            <a:lvl6pPr marL="1885950" indent="-171450" defTabSz="685800">
              <a:lnSpc>
                <a:spcPct val="90000"/>
              </a:lnSpc>
              <a:spcBef>
                <a:spcPts val="375"/>
              </a:spcBef>
              <a:buFont typeface="Arial" panose="020B0604020202020204" pitchFamily="34" charset="0"/>
              <a:buChar char="•"/>
              <a:defRPr sz="1350"/>
            </a:lvl6pPr>
            <a:lvl7pPr marL="2228850" indent="-171450" defTabSz="685800">
              <a:lnSpc>
                <a:spcPct val="90000"/>
              </a:lnSpc>
              <a:spcBef>
                <a:spcPts val="375"/>
              </a:spcBef>
              <a:buFont typeface="Arial" panose="020B0604020202020204" pitchFamily="34" charset="0"/>
              <a:buChar char="•"/>
              <a:defRPr sz="1350"/>
            </a:lvl7pPr>
            <a:lvl8pPr marL="2571750" indent="-171450" defTabSz="685800">
              <a:lnSpc>
                <a:spcPct val="90000"/>
              </a:lnSpc>
              <a:spcBef>
                <a:spcPts val="375"/>
              </a:spcBef>
              <a:buFont typeface="Arial" panose="020B0604020202020204" pitchFamily="34" charset="0"/>
              <a:buChar char="•"/>
              <a:defRPr sz="1350"/>
            </a:lvl8pPr>
            <a:lvl9pPr marL="2914650" indent="-171450" defTabSz="685800">
              <a:lnSpc>
                <a:spcPct val="90000"/>
              </a:lnSpc>
              <a:spcBef>
                <a:spcPts val="375"/>
              </a:spcBef>
              <a:buFont typeface="Arial" panose="020B0604020202020204" pitchFamily="34" charset="0"/>
              <a:buChar char="•"/>
              <a:defRPr sz="1350"/>
            </a:lvl9pPr>
          </a:lstStyle>
          <a:p>
            <a:pPr lvl="0" algn="r"/>
            <a:r>
              <a:rPr lang="en-US" dirty="0">
                <a:latin typeface=" Arial"/>
              </a:rPr>
              <a:t>DATE:</a:t>
            </a:r>
            <a:endParaRPr dirty="0">
              <a:latin typeface=" Arial"/>
            </a:endParaRPr>
          </a:p>
        </p:txBody>
      </p:sp>
      <p:sp>
        <p:nvSpPr>
          <p:cNvPr id="80" name="Text Placeholder 79">
            <a:extLst>
              <a:ext uri="{FF2B5EF4-FFF2-40B4-BE49-F238E27FC236}">
                <a16:creationId xmlns:a16="http://schemas.microsoft.com/office/drawing/2014/main" id="{08BEBB42-008A-0E4B-A11E-353ADB531329}"/>
              </a:ext>
            </a:extLst>
          </p:cNvPr>
          <p:cNvSpPr>
            <a:spLocks noGrp="1"/>
          </p:cNvSpPr>
          <p:nvPr>
            <p:ph type="body" sz="quarter" idx="19"/>
          </p:nvPr>
        </p:nvSpPr>
        <p:spPr>
          <a:xfrm>
            <a:off x="5272584" y="1126579"/>
            <a:ext cx="1574400" cy="118872"/>
          </a:xfrm>
          <a:prstGeom prst="rect">
            <a:avLst/>
          </a:prstGeom>
        </p:spPr>
        <p:txBody>
          <a:bodyPr anchor="ctr"/>
          <a:lstStyle>
            <a:lvl1pPr marL="0" indent="0" algn="l">
              <a:buNone/>
              <a:defRPr sz="800" b="1" i="0">
                <a:latin typeface=" Arial"/>
                <a:cs typeface="Arial" panose="020B0604020202020204" pitchFamily="34" charset="0"/>
              </a:defRPr>
            </a:lvl1pPr>
          </a:lstStyle>
          <a:p>
            <a:pPr marL="0" lvl="0" indent="0" algn="l" defTabSz="685800" rtl="0" eaLnBrk="1" latinLnBrk="0" hangingPunct="1">
              <a:lnSpc>
                <a:spcPct val="90000"/>
              </a:lnSpc>
              <a:spcBef>
                <a:spcPts val="750"/>
              </a:spcBef>
              <a:buFont typeface="Arial" panose="020B0604020202020204" pitchFamily="34" charset="0"/>
              <a:buNone/>
            </a:pPr>
            <a:r>
              <a:rPr lang="en-US"/>
              <a:t>Click to edit Master text styles</a:t>
            </a:r>
          </a:p>
        </p:txBody>
      </p:sp>
    </p:spTree>
    <p:extLst>
      <p:ext uri="{BB962C8B-B14F-4D97-AF65-F5344CB8AC3E}">
        <p14:creationId xmlns:p14="http://schemas.microsoft.com/office/powerpoint/2010/main" val="32180273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6 Lines of Bullets, 6-Line Summary">
    <p:spTree>
      <p:nvGrpSpPr>
        <p:cNvPr id="1" name=""/>
        <p:cNvGrpSpPr/>
        <p:nvPr/>
      </p:nvGrpSpPr>
      <p:grpSpPr>
        <a:xfrm>
          <a:off x="0" y="0"/>
          <a:ext cx="0" cy="0"/>
          <a:chOff x="0" y="0"/>
          <a:chExt cx="0" cy="0"/>
        </a:xfrm>
      </p:grpSpPr>
      <p:sp>
        <p:nvSpPr>
          <p:cNvPr id="20" name="Rectangle 19">
            <a:extLst>
              <a:ext uri="{FF2B5EF4-FFF2-40B4-BE49-F238E27FC236}">
                <a16:creationId xmlns:a16="http://schemas.microsoft.com/office/drawing/2014/main" id="{59C3378B-3D5E-B941-9B3A-ED52EFC41792}"/>
              </a:ext>
            </a:extLst>
          </p:cNvPr>
          <p:cNvSpPr/>
          <p:nvPr userDrawn="1"/>
        </p:nvSpPr>
        <p:spPr>
          <a:xfrm>
            <a:off x="5673872" y="632384"/>
            <a:ext cx="736270" cy="351830"/>
          </a:xfrm>
          <a:prstGeom prst="rect">
            <a:avLst/>
          </a:prstGeom>
          <a:solidFill>
            <a:srgbClr val="FFD53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latin typeface=" Arial"/>
            </a:endParaRPr>
          </a:p>
        </p:txBody>
      </p:sp>
      <p:sp>
        <p:nvSpPr>
          <p:cNvPr id="21" name="Rectangle 20">
            <a:extLst>
              <a:ext uri="{FF2B5EF4-FFF2-40B4-BE49-F238E27FC236}">
                <a16:creationId xmlns:a16="http://schemas.microsoft.com/office/drawing/2014/main" id="{23215C30-7810-754A-822C-EDF39EDC8B0A}"/>
              </a:ext>
            </a:extLst>
          </p:cNvPr>
          <p:cNvSpPr/>
          <p:nvPr userDrawn="1"/>
        </p:nvSpPr>
        <p:spPr>
          <a:xfrm>
            <a:off x="725133" y="632384"/>
            <a:ext cx="736270" cy="351830"/>
          </a:xfrm>
          <a:prstGeom prst="rect">
            <a:avLst/>
          </a:prstGeom>
          <a:solidFill>
            <a:srgbClr val="FFD53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latin typeface=" Arial"/>
            </a:endParaRPr>
          </a:p>
        </p:txBody>
      </p:sp>
      <p:sp>
        <p:nvSpPr>
          <p:cNvPr id="22" name="Rectangle 21">
            <a:extLst>
              <a:ext uri="{FF2B5EF4-FFF2-40B4-BE49-F238E27FC236}">
                <a16:creationId xmlns:a16="http://schemas.microsoft.com/office/drawing/2014/main" id="{E0ABCE44-EA72-2D4C-B545-C2FE61469DF2}"/>
              </a:ext>
            </a:extLst>
          </p:cNvPr>
          <p:cNvSpPr/>
          <p:nvPr userDrawn="1"/>
        </p:nvSpPr>
        <p:spPr>
          <a:xfrm>
            <a:off x="0" y="1"/>
            <a:ext cx="6858000" cy="588156"/>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b="1" dirty="0">
              <a:solidFill>
                <a:prstClr val="white"/>
              </a:solidFill>
              <a:latin typeface=" Arial"/>
            </a:endParaRPr>
          </a:p>
        </p:txBody>
      </p:sp>
      <p:sp>
        <p:nvSpPr>
          <p:cNvPr id="25" name="Rounded Rectangle 24">
            <a:extLst>
              <a:ext uri="{FF2B5EF4-FFF2-40B4-BE49-F238E27FC236}">
                <a16:creationId xmlns:a16="http://schemas.microsoft.com/office/drawing/2014/main" id="{AD4269E5-4D6F-ED4A-8CB5-BB1C691F8AED}"/>
              </a:ext>
            </a:extLst>
          </p:cNvPr>
          <p:cNvSpPr/>
          <p:nvPr userDrawn="1"/>
        </p:nvSpPr>
        <p:spPr>
          <a:xfrm>
            <a:off x="0" y="18571"/>
            <a:ext cx="857250" cy="966850"/>
          </a:xfrm>
          <a:prstGeom prst="roundRect">
            <a:avLst>
              <a:gd name="adj" fmla="val 10686"/>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latin typeface=" Arial"/>
            </a:endParaRPr>
          </a:p>
        </p:txBody>
      </p:sp>
      <p:pic>
        <p:nvPicPr>
          <p:cNvPr id="26" name="Picture 18">
            <a:extLst>
              <a:ext uri="{FF2B5EF4-FFF2-40B4-BE49-F238E27FC236}">
                <a16:creationId xmlns:a16="http://schemas.microsoft.com/office/drawing/2014/main" id="{D8E6882A-38E1-3849-B027-28084B6B1E9C}"/>
              </a:ext>
            </a:extLst>
          </p:cNvPr>
          <p:cNvPicPr>
            <a:picLocks noChangeAspect="1"/>
          </p:cNvPicPr>
          <p:nvPr userDrawn="1"/>
        </p:nvPicPr>
        <p:blipFill rotWithShape="1">
          <a:blip r:embed="rId2" cstate="email">
            <a:extLst>
              <a:ext uri="{28A0092B-C50C-407E-A947-70E740481C1C}">
                <a14:useLocalDpi xmlns:a14="http://schemas.microsoft.com/office/drawing/2010/main"/>
              </a:ext>
            </a:extLst>
          </a:blip>
          <a:srcRect l="23929" t="10287" r="24366" b="11900"/>
          <a:stretch/>
        </p:blipFill>
        <p:spPr bwMode="auto">
          <a:xfrm>
            <a:off x="109256" y="68490"/>
            <a:ext cx="615877" cy="8053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7" name="Rounded Rectangle 26">
            <a:extLst>
              <a:ext uri="{FF2B5EF4-FFF2-40B4-BE49-F238E27FC236}">
                <a16:creationId xmlns:a16="http://schemas.microsoft.com/office/drawing/2014/main" id="{39EA5EB5-6AE6-2447-A5CE-71A5BE76FE3E}"/>
              </a:ext>
            </a:extLst>
          </p:cNvPr>
          <p:cNvSpPr/>
          <p:nvPr userDrawn="1"/>
        </p:nvSpPr>
        <p:spPr>
          <a:xfrm>
            <a:off x="5999718" y="163938"/>
            <a:ext cx="863271" cy="820276"/>
          </a:xfrm>
          <a:prstGeom prst="roundRect">
            <a:avLst>
              <a:gd name="adj" fmla="val 10686"/>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latin typeface=" Arial"/>
            </a:endParaRPr>
          </a:p>
        </p:txBody>
      </p:sp>
      <p:sp>
        <p:nvSpPr>
          <p:cNvPr id="30" name="Rounded Rectangle 29">
            <a:extLst>
              <a:ext uri="{FF2B5EF4-FFF2-40B4-BE49-F238E27FC236}">
                <a16:creationId xmlns:a16="http://schemas.microsoft.com/office/drawing/2014/main" id="{22243210-2443-5146-9E15-83B0E01301A6}"/>
              </a:ext>
            </a:extLst>
          </p:cNvPr>
          <p:cNvSpPr/>
          <p:nvPr userDrawn="1"/>
        </p:nvSpPr>
        <p:spPr>
          <a:xfrm>
            <a:off x="857250" y="400615"/>
            <a:ext cx="5145584" cy="583599"/>
          </a:xfrm>
          <a:prstGeom prst="roundRect">
            <a:avLst/>
          </a:prstGeom>
          <a:solidFill>
            <a:srgbClr val="FFD53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b="1" i="1" dirty="0">
              <a:solidFill>
                <a:prstClr val="black"/>
              </a:solidFill>
              <a:latin typeface=" Arial"/>
            </a:endParaRPr>
          </a:p>
        </p:txBody>
      </p:sp>
      <p:sp>
        <p:nvSpPr>
          <p:cNvPr id="31" name="Rectangle 30">
            <a:extLst>
              <a:ext uri="{FF2B5EF4-FFF2-40B4-BE49-F238E27FC236}">
                <a16:creationId xmlns:a16="http://schemas.microsoft.com/office/drawing/2014/main" id="{71F2F592-9EE7-3D4A-A718-92524BE795CD}"/>
              </a:ext>
            </a:extLst>
          </p:cNvPr>
          <p:cNvSpPr/>
          <p:nvPr userDrawn="1"/>
        </p:nvSpPr>
        <p:spPr>
          <a:xfrm>
            <a:off x="0" y="1276969"/>
            <a:ext cx="6859492" cy="1158867"/>
          </a:xfrm>
          <a:prstGeom prst="rect">
            <a:avLst/>
          </a:prstGeom>
          <a:solidFill>
            <a:srgbClr val="FFF2CC"/>
          </a:solidFill>
          <a:ln w="28575">
            <a:solidFill>
              <a:schemeClr val="tx1"/>
            </a:solidFill>
          </a:ln>
        </p:spPr>
        <p:txBody>
          <a:bodyPr wrap="square">
            <a:noAutofit/>
          </a:bodyPr>
          <a:lstStyle/>
          <a:p>
            <a:pPr marL="120648" indent="-120648">
              <a:spcAft>
                <a:spcPts val="300"/>
              </a:spcAft>
              <a:buFont typeface="Arial" panose="020B0604020202020204" pitchFamily="34" charset="0"/>
              <a:buChar char="•"/>
            </a:pPr>
            <a:endParaRPr lang="en-US" sz="1100" b="1" dirty="0">
              <a:solidFill>
                <a:prstClr val="black"/>
              </a:solidFill>
              <a:latin typeface=" Arial"/>
              <a:ea typeface="Calibri" panose="020F0502020204030204" pitchFamily="34" charset="0"/>
              <a:cs typeface="Arial" panose="020B0604020202020204" pitchFamily="34" charset="0"/>
            </a:endParaRPr>
          </a:p>
          <a:p>
            <a:pPr marL="120648" indent="-120648">
              <a:spcAft>
                <a:spcPts val="300"/>
              </a:spcAft>
              <a:buFont typeface="Arial" panose="020B0604020202020204" pitchFamily="34" charset="0"/>
              <a:buChar char="•"/>
            </a:pPr>
            <a:endParaRPr lang="en-US" sz="1100" b="1" dirty="0">
              <a:solidFill>
                <a:prstClr val="black"/>
              </a:solidFill>
              <a:latin typeface=" Arial"/>
              <a:ea typeface="Calibri" panose="020F0502020204030204" pitchFamily="34" charset="0"/>
              <a:cs typeface="Arial" panose="020B0604020202020204" pitchFamily="34" charset="0"/>
            </a:endParaRPr>
          </a:p>
          <a:p>
            <a:pPr marL="120648" indent="-120648">
              <a:spcAft>
                <a:spcPts val="300"/>
              </a:spcAft>
              <a:buFont typeface="Arial" panose="020B0604020202020204" pitchFamily="34" charset="0"/>
              <a:buChar char="•"/>
            </a:pPr>
            <a:endParaRPr lang="en-US" sz="1100" b="1" dirty="0">
              <a:solidFill>
                <a:prstClr val="black"/>
              </a:solidFill>
              <a:latin typeface=" Arial"/>
              <a:ea typeface="Calibri" panose="020F0502020204030204" pitchFamily="34" charset="0"/>
              <a:cs typeface="Arial" panose="020B0604020202020204" pitchFamily="34" charset="0"/>
            </a:endParaRPr>
          </a:p>
          <a:p>
            <a:pPr marL="120648" indent="-120648">
              <a:spcAft>
                <a:spcPts val="300"/>
              </a:spcAft>
              <a:buFont typeface="Arial" panose="020B0604020202020204" pitchFamily="34" charset="0"/>
              <a:buChar char="•"/>
            </a:pPr>
            <a:endParaRPr lang="en-US" sz="1100" b="1" dirty="0">
              <a:solidFill>
                <a:prstClr val="black"/>
              </a:solidFill>
              <a:latin typeface=" Arial"/>
              <a:ea typeface="Calibri" panose="020F0502020204030204" pitchFamily="34" charset="0"/>
              <a:cs typeface="Arial" panose="020B0604020202020204" pitchFamily="34" charset="0"/>
            </a:endParaRPr>
          </a:p>
          <a:p>
            <a:pPr marL="120648" indent="-120648">
              <a:spcAft>
                <a:spcPts val="300"/>
              </a:spcAft>
              <a:buFont typeface="Arial" panose="020B0604020202020204" pitchFamily="34" charset="0"/>
              <a:buChar char="•"/>
            </a:pPr>
            <a:endParaRPr lang="en-US" sz="1100" b="1" dirty="0">
              <a:solidFill>
                <a:prstClr val="black"/>
              </a:solidFill>
              <a:latin typeface=" Arial"/>
              <a:ea typeface="Calibri" panose="020F0502020204030204" pitchFamily="34" charset="0"/>
              <a:cs typeface="Arial" panose="020B0604020202020204" pitchFamily="34" charset="0"/>
            </a:endParaRPr>
          </a:p>
        </p:txBody>
      </p:sp>
      <p:sp>
        <p:nvSpPr>
          <p:cNvPr id="33" name="Rectangle 32">
            <a:extLst>
              <a:ext uri="{FF2B5EF4-FFF2-40B4-BE49-F238E27FC236}">
                <a16:creationId xmlns:a16="http://schemas.microsoft.com/office/drawing/2014/main" id="{BBF9C714-050F-FC42-BDBD-50A744D1E962}"/>
              </a:ext>
            </a:extLst>
          </p:cNvPr>
          <p:cNvSpPr/>
          <p:nvPr userDrawn="1"/>
        </p:nvSpPr>
        <p:spPr>
          <a:xfrm>
            <a:off x="0" y="2435836"/>
            <a:ext cx="6858000" cy="246221"/>
          </a:xfrm>
          <a:prstGeom prst="rect">
            <a:avLst/>
          </a:prstGeom>
          <a:solidFill>
            <a:schemeClr val="tx1"/>
          </a:solidFill>
          <a:ln w="28575">
            <a:solidFill>
              <a:schemeClr val="tx1"/>
            </a:solidFill>
          </a:ln>
        </p:spPr>
        <p:txBody>
          <a:bodyPr wrap="square">
            <a:spAutoFit/>
          </a:bodyPr>
          <a:lstStyle/>
          <a:p>
            <a:r>
              <a:rPr lang="en-US" sz="1000" b="1" dirty="0">
                <a:solidFill>
                  <a:schemeClr val="bg1"/>
                </a:solidFill>
                <a:latin typeface=" Arial"/>
                <a:ea typeface="Calibri" panose="020F0502020204030204" pitchFamily="34" charset="0"/>
                <a:cs typeface="Arial" panose="020B0604020202020204" pitchFamily="34" charset="0"/>
              </a:rPr>
              <a:t>SUMMARY</a:t>
            </a:r>
          </a:p>
        </p:txBody>
      </p:sp>
      <p:cxnSp>
        <p:nvCxnSpPr>
          <p:cNvPr id="34" name="Straight Connector 33">
            <a:extLst>
              <a:ext uri="{FF2B5EF4-FFF2-40B4-BE49-F238E27FC236}">
                <a16:creationId xmlns:a16="http://schemas.microsoft.com/office/drawing/2014/main" id="{F160BACF-BF92-574B-B062-FFDDEEBE0820}"/>
              </a:ext>
            </a:extLst>
          </p:cNvPr>
          <p:cNvCxnSpPr>
            <a:cxnSpLocks/>
          </p:cNvCxnSpPr>
          <p:nvPr userDrawn="1"/>
        </p:nvCxnSpPr>
        <p:spPr>
          <a:xfrm>
            <a:off x="5259795" y="3668012"/>
            <a:ext cx="0" cy="547598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pic>
        <p:nvPicPr>
          <p:cNvPr id="35" name="Picture 34">
            <a:extLst>
              <a:ext uri="{FF2B5EF4-FFF2-40B4-BE49-F238E27FC236}">
                <a16:creationId xmlns:a16="http://schemas.microsoft.com/office/drawing/2014/main" id="{02F816C7-5249-F14B-BF16-5932BCA53434}"/>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6158079" y="222847"/>
            <a:ext cx="540475" cy="540475"/>
          </a:xfrm>
          <a:prstGeom prst="rect">
            <a:avLst/>
          </a:prstGeom>
        </p:spPr>
      </p:pic>
      <p:sp>
        <p:nvSpPr>
          <p:cNvPr id="39" name="Rectangle 38">
            <a:extLst>
              <a:ext uri="{FF2B5EF4-FFF2-40B4-BE49-F238E27FC236}">
                <a16:creationId xmlns:a16="http://schemas.microsoft.com/office/drawing/2014/main" id="{E3FC8EAE-A172-B246-9C52-7695AD3C93FD}"/>
              </a:ext>
            </a:extLst>
          </p:cNvPr>
          <p:cNvSpPr/>
          <p:nvPr userDrawn="1"/>
        </p:nvSpPr>
        <p:spPr>
          <a:xfrm>
            <a:off x="0" y="3661091"/>
            <a:ext cx="6858000" cy="246221"/>
          </a:xfrm>
          <a:prstGeom prst="rect">
            <a:avLst/>
          </a:prstGeom>
          <a:solidFill>
            <a:schemeClr val="tx1"/>
          </a:solidFill>
          <a:ln w="28575">
            <a:solidFill>
              <a:schemeClr val="tx1"/>
            </a:solidFill>
          </a:ln>
        </p:spPr>
        <p:txBody>
          <a:bodyPr wrap="square">
            <a:spAutoFit/>
          </a:bodyPr>
          <a:lstStyle/>
          <a:p>
            <a:r>
              <a:rPr lang="en-US" sz="1000" b="1" dirty="0">
                <a:solidFill>
                  <a:schemeClr val="bg1"/>
                </a:solidFill>
                <a:latin typeface=" Arial"/>
                <a:ea typeface="Calibri" panose="020F0502020204030204" pitchFamily="34" charset="0"/>
                <a:cs typeface="Arial" panose="020B0604020202020204" pitchFamily="34" charset="0"/>
              </a:rPr>
              <a:t>TALKING POINTS</a:t>
            </a:r>
          </a:p>
        </p:txBody>
      </p:sp>
      <p:sp>
        <p:nvSpPr>
          <p:cNvPr id="44" name="object 32">
            <a:extLst>
              <a:ext uri="{FF2B5EF4-FFF2-40B4-BE49-F238E27FC236}">
                <a16:creationId xmlns:a16="http://schemas.microsoft.com/office/drawing/2014/main" id="{061A1A20-E4CA-B14A-BC64-78FAD6692160}"/>
              </a:ext>
            </a:extLst>
          </p:cNvPr>
          <p:cNvSpPr txBox="1"/>
          <p:nvPr userDrawn="1"/>
        </p:nvSpPr>
        <p:spPr>
          <a:xfrm>
            <a:off x="5259796" y="3939369"/>
            <a:ext cx="1587188" cy="292388"/>
          </a:xfrm>
          <a:prstGeom prst="rect">
            <a:avLst/>
          </a:prstGeom>
        </p:spPr>
        <p:txBody>
          <a:bodyPr vert="horz" wrap="square" lIns="0" tIns="0" rIns="0" bIns="0" rtlCol="0">
            <a:spAutoFit/>
          </a:bodyPr>
          <a:lstStyle/>
          <a:p>
            <a:pPr algn="ctr">
              <a:lnSpc>
                <a:spcPct val="95000"/>
              </a:lnSpc>
            </a:pPr>
            <a:r>
              <a:rPr lang="en-US" sz="1000" b="1" spc="-5" dirty="0">
                <a:solidFill>
                  <a:prstClr val="black"/>
                </a:solidFill>
                <a:latin typeface=" Arial"/>
                <a:cs typeface="Arial"/>
              </a:rPr>
              <a:t>DIGITAL &amp; SOCIAL</a:t>
            </a:r>
            <a:br>
              <a:rPr lang="en-US" sz="1000" b="1" spc="-5" dirty="0">
                <a:solidFill>
                  <a:prstClr val="black"/>
                </a:solidFill>
                <a:latin typeface=" Arial"/>
                <a:cs typeface="Arial"/>
              </a:rPr>
            </a:br>
            <a:r>
              <a:rPr lang="en-US" sz="1000" b="1" u="sng" spc="-5" dirty="0">
                <a:solidFill>
                  <a:prstClr val="black"/>
                </a:solidFill>
                <a:latin typeface=" Arial"/>
                <a:cs typeface="Arial"/>
              </a:rPr>
              <a:t>MEDIA </a:t>
            </a:r>
            <a:r>
              <a:rPr sz="1000" b="1" u="sng" spc="-5" dirty="0">
                <a:solidFill>
                  <a:prstClr val="black"/>
                </a:solidFill>
                <a:latin typeface=" Arial"/>
                <a:cs typeface="Arial"/>
              </a:rPr>
              <a:t>RESOURCES</a:t>
            </a:r>
            <a:r>
              <a:rPr sz="1000" b="1" u="none" dirty="0">
                <a:solidFill>
                  <a:prstClr val="black"/>
                </a:solidFill>
                <a:latin typeface=" Arial"/>
                <a:cs typeface="Arial"/>
              </a:rPr>
              <a:t>:</a:t>
            </a:r>
            <a:endParaRPr lang="en-US" sz="1000" b="1" u="none" dirty="0">
              <a:solidFill>
                <a:prstClr val="black"/>
              </a:solidFill>
              <a:latin typeface=" Arial"/>
              <a:cs typeface="Arial"/>
            </a:endParaRPr>
          </a:p>
        </p:txBody>
      </p:sp>
      <p:sp>
        <p:nvSpPr>
          <p:cNvPr id="45" name="Rectangle 44">
            <a:extLst>
              <a:ext uri="{FF2B5EF4-FFF2-40B4-BE49-F238E27FC236}">
                <a16:creationId xmlns:a16="http://schemas.microsoft.com/office/drawing/2014/main" id="{9A62FD72-12F9-C248-9D75-89A4048D945A}"/>
              </a:ext>
            </a:extLst>
          </p:cNvPr>
          <p:cNvSpPr/>
          <p:nvPr userDrawn="1"/>
        </p:nvSpPr>
        <p:spPr>
          <a:xfrm>
            <a:off x="5270287" y="6471474"/>
            <a:ext cx="1598206" cy="246221"/>
          </a:xfrm>
          <a:prstGeom prst="rect">
            <a:avLst/>
          </a:prstGeom>
          <a:noFill/>
        </p:spPr>
        <p:txBody>
          <a:bodyPr wrap="square" numCol="1">
            <a:spAutoFit/>
          </a:bodyPr>
          <a:lstStyle/>
          <a:p>
            <a:pPr algn="ctr"/>
            <a:r>
              <a:rPr lang="en-US" sz="1000" b="1" u="sng" dirty="0">
                <a:solidFill>
                  <a:prstClr val="black"/>
                </a:solidFill>
                <a:latin typeface=" Arial"/>
                <a:ea typeface="Calibri" panose="020F0502020204030204" pitchFamily="34" charset="0"/>
                <a:cs typeface="Arial" panose="020B0604020202020204" pitchFamily="34" charset="0"/>
              </a:rPr>
              <a:t>POCs</a:t>
            </a:r>
            <a:r>
              <a:rPr lang="en-US" sz="1000" b="1" u="none" dirty="0">
                <a:solidFill>
                  <a:prstClr val="black"/>
                </a:solidFill>
                <a:latin typeface=" Arial"/>
                <a:ea typeface="Calibri" panose="020F0502020204030204" pitchFamily="34" charset="0"/>
                <a:cs typeface="Arial" panose="020B0604020202020204" pitchFamily="34" charset="0"/>
              </a:rPr>
              <a:t>:</a:t>
            </a:r>
          </a:p>
        </p:txBody>
      </p:sp>
      <p:sp>
        <p:nvSpPr>
          <p:cNvPr id="48" name="Title 56">
            <a:extLst>
              <a:ext uri="{FF2B5EF4-FFF2-40B4-BE49-F238E27FC236}">
                <a16:creationId xmlns:a16="http://schemas.microsoft.com/office/drawing/2014/main" id="{B724244E-A8FD-3646-903B-2EFF15CB8565}"/>
              </a:ext>
            </a:extLst>
          </p:cNvPr>
          <p:cNvSpPr>
            <a:spLocks noGrp="1"/>
          </p:cNvSpPr>
          <p:nvPr>
            <p:ph type="title"/>
          </p:nvPr>
        </p:nvSpPr>
        <p:spPr>
          <a:xfrm>
            <a:off x="0" y="8165"/>
            <a:ext cx="6846984" cy="393584"/>
          </a:xfrm>
          <a:prstGeom prst="rect">
            <a:avLst/>
          </a:prstGeom>
        </p:spPr>
        <p:txBody>
          <a:bodyPr anchor="ctr"/>
          <a:lstStyle>
            <a:lvl1pPr algn="ctr">
              <a:defRPr sz="1600" b="1" i="0" cap="all" baseline="0">
                <a:solidFill>
                  <a:schemeClr val="bg1"/>
                </a:solidFill>
                <a:latin typeface=" Arial"/>
                <a:cs typeface="Arial" panose="020B0604020202020204" pitchFamily="34" charset="0"/>
              </a:defRPr>
            </a:lvl1pPr>
          </a:lstStyle>
          <a:p>
            <a:r>
              <a:rPr lang="en-US"/>
              <a:t>Click to edit Master title style</a:t>
            </a:r>
            <a:endParaRPr lang="en-US" dirty="0"/>
          </a:p>
        </p:txBody>
      </p:sp>
      <p:sp>
        <p:nvSpPr>
          <p:cNvPr id="49" name="Text Placeholder 58">
            <a:extLst>
              <a:ext uri="{FF2B5EF4-FFF2-40B4-BE49-F238E27FC236}">
                <a16:creationId xmlns:a16="http://schemas.microsoft.com/office/drawing/2014/main" id="{56231A9F-8F67-964B-B53D-BACC689F05AF}"/>
              </a:ext>
            </a:extLst>
          </p:cNvPr>
          <p:cNvSpPr>
            <a:spLocks noGrp="1"/>
          </p:cNvSpPr>
          <p:nvPr>
            <p:ph type="body" sz="quarter" idx="10"/>
          </p:nvPr>
        </p:nvSpPr>
        <p:spPr>
          <a:xfrm>
            <a:off x="0" y="1307592"/>
            <a:ext cx="6858000" cy="1103450"/>
          </a:xfrm>
          <a:prstGeom prst="rect">
            <a:avLst/>
          </a:prstGeom>
        </p:spPr>
        <p:txBody>
          <a:bodyPr anchor="ctr" anchorCtr="0"/>
          <a:lstStyle>
            <a:lvl1pPr marL="120650" indent="-120650">
              <a:lnSpc>
                <a:spcPct val="95000"/>
              </a:lnSpc>
              <a:spcBef>
                <a:spcPts val="0"/>
              </a:spcBef>
              <a:spcAft>
                <a:spcPts val="400"/>
              </a:spcAft>
              <a:tabLst/>
              <a:defRPr sz="1100" b="1" i="0">
                <a:latin typeface=" Arial"/>
                <a:cs typeface="Arial" panose="020B0604020202020204" pitchFamily="34" charset="0"/>
              </a:defRPr>
            </a:lvl1pPr>
            <a:lvl2pPr>
              <a:lnSpc>
                <a:spcPct val="95000"/>
              </a:lnSpc>
              <a:spcBef>
                <a:spcPts val="0"/>
              </a:spcBef>
              <a:spcAft>
                <a:spcPts val="400"/>
              </a:spcAft>
              <a:defRPr sz="1100" b="1" i="0">
                <a:latin typeface="Arial" panose="020B0604020202020204" pitchFamily="34" charset="0"/>
                <a:cs typeface="Arial" panose="020B0604020202020204" pitchFamily="34" charset="0"/>
              </a:defRPr>
            </a:lvl2pPr>
            <a:lvl3pPr>
              <a:lnSpc>
                <a:spcPct val="95000"/>
              </a:lnSpc>
              <a:spcBef>
                <a:spcPts val="0"/>
              </a:spcBef>
              <a:spcAft>
                <a:spcPts val="400"/>
              </a:spcAft>
              <a:defRPr sz="1100" b="1" i="0">
                <a:latin typeface="Arial" panose="020B0604020202020204" pitchFamily="34" charset="0"/>
                <a:cs typeface="Arial" panose="020B0604020202020204" pitchFamily="34" charset="0"/>
              </a:defRPr>
            </a:lvl3pPr>
            <a:lvl4pPr>
              <a:lnSpc>
                <a:spcPct val="95000"/>
              </a:lnSpc>
              <a:spcBef>
                <a:spcPts val="0"/>
              </a:spcBef>
              <a:spcAft>
                <a:spcPts val="400"/>
              </a:spcAft>
              <a:defRPr sz="1100" b="1" i="0">
                <a:latin typeface="Arial" panose="020B0604020202020204" pitchFamily="34" charset="0"/>
                <a:cs typeface="Arial" panose="020B0604020202020204" pitchFamily="34" charset="0"/>
              </a:defRPr>
            </a:lvl4pPr>
            <a:lvl5pPr>
              <a:lnSpc>
                <a:spcPct val="95000"/>
              </a:lnSpc>
              <a:spcBef>
                <a:spcPts val="0"/>
              </a:spcBef>
              <a:spcAft>
                <a:spcPts val="400"/>
              </a:spcAft>
              <a:defRPr sz="1100" b="1" i="0">
                <a:latin typeface="Arial" panose="020B0604020202020204" pitchFamily="34" charset="0"/>
                <a:cs typeface="Arial" panose="020B0604020202020204" pitchFamily="34" charset="0"/>
              </a:defRPr>
            </a:lvl5pPr>
          </a:lstStyle>
          <a:p>
            <a:pPr lvl="0"/>
            <a:r>
              <a:rPr lang="en-US"/>
              <a:t>Click to edit Master text styles</a:t>
            </a:r>
          </a:p>
        </p:txBody>
      </p:sp>
      <p:sp>
        <p:nvSpPr>
          <p:cNvPr id="50" name="Text Placeholder 60">
            <a:extLst>
              <a:ext uri="{FF2B5EF4-FFF2-40B4-BE49-F238E27FC236}">
                <a16:creationId xmlns:a16="http://schemas.microsoft.com/office/drawing/2014/main" id="{7FD43CFC-15C0-CE4C-B89C-589AE337C77F}"/>
              </a:ext>
            </a:extLst>
          </p:cNvPr>
          <p:cNvSpPr>
            <a:spLocks noGrp="1"/>
          </p:cNvSpPr>
          <p:nvPr>
            <p:ph type="body" sz="quarter" idx="11"/>
          </p:nvPr>
        </p:nvSpPr>
        <p:spPr>
          <a:xfrm>
            <a:off x="0" y="2706850"/>
            <a:ext cx="6858000" cy="913398"/>
          </a:xfrm>
          <a:prstGeom prst="rect">
            <a:avLst/>
          </a:prstGeom>
        </p:spPr>
        <p:txBody>
          <a:bodyPr anchor="ctr" anchorCtr="0"/>
          <a:lstStyle>
            <a:lvl1pPr marL="0" indent="0">
              <a:lnSpc>
                <a:spcPct val="95000"/>
              </a:lnSpc>
              <a:spcBef>
                <a:spcPts val="0"/>
              </a:spcBef>
              <a:buNone/>
              <a:defRPr sz="1000" b="1" i="0">
                <a:latin typeface=" Arial"/>
                <a:cs typeface="Arial" panose="020B0604020202020204" pitchFamily="34" charset="0"/>
              </a:defRPr>
            </a:lvl1pPr>
          </a:lstStyle>
          <a:p>
            <a:pPr lvl="0"/>
            <a:r>
              <a:rPr lang="en-US"/>
              <a:t>Click to edit Master text styles</a:t>
            </a:r>
          </a:p>
        </p:txBody>
      </p:sp>
      <p:sp>
        <p:nvSpPr>
          <p:cNvPr id="55" name="Text Placeholder 64">
            <a:extLst>
              <a:ext uri="{FF2B5EF4-FFF2-40B4-BE49-F238E27FC236}">
                <a16:creationId xmlns:a16="http://schemas.microsoft.com/office/drawing/2014/main" id="{6D269E58-465F-B246-A1EC-A36836D1479B}"/>
              </a:ext>
            </a:extLst>
          </p:cNvPr>
          <p:cNvSpPr>
            <a:spLocks noGrp="1"/>
          </p:cNvSpPr>
          <p:nvPr>
            <p:ph type="body" sz="quarter" idx="13"/>
          </p:nvPr>
        </p:nvSpPr>
        <p:spPr>
          <a:xfrm>
            <a:off x="-1" y="3934597"/>
            <a:ext cx="1737360" cy="664129"/>
          </a:xfrm>
          <a:prstGeom prst="rect">
            <a:avLst/>
          </a:prstGeom>
        </p:spPr>
        <p:txBody>
          <a:bodyPr/>
          <a:lstStyle>
            <a:lvl1pPr marL="0" indent="0" algn="ctr">
              <a:lnSpc>
                <a:spcPct val="95000"/>
              </a:lnSpc>
              <a:spcBef>
                <a:spcPts val="0"/>
              </a:spcBef>
              <a:spcAft>
                <a:spcPts val="400"/>
              </a:spcAft>
              <a:buNone/>
              <a:defRPr sz="1000" b="1" i="0" u="sng">
                <a:latin typeface=" Arial"/>
                <a:cs typeface="Arial" panose="020B0604020202020204" pitchFamily="34" charset="0"/>
              </a:defRPr>
            </a:lvl1pPr>
            <a:lvl2pPr marL="120650" indent="-112713">
              <a:lnSpc>
                <a:spcPct val="95000"/>
              </a:lnSpc>
              <a:spcBef>
                <a:spcPts val="0"/>
              </a:spcBef>
              <a:spcAft>
                <a:spcPts val="400"/>
              </a:spcAft>
              <a:tabLst/>
              <a:defRPr sz="900">
                <a:latin typeface="Arial" panose="020B0604020202020204" pitchFamily="34" charset="0"/>
                <a:cs typeface="Arial" panose="020B0604020202020204" pitchFamily="34" charset="0"/>
              </a:defRPr>
            </a:lvl2pPr>
          </a:lstStyle>
          <a:p>
            <a:pPr lvl="0"/>
            <a:r>
              <a:rPr lang="en-US"/>
              <a:t>Click to edit Master text styles</a:t>
            </a:r>
          </a:p>
        </p:txBody>
      </p:sp>
      <p:sp>
        <p:nvSpPr>
          <p:cNvPr id="56" name="Text Placeholder 64">
            <a:extLst>
              <a:ext uri="{FF2B5EF4-FFF2-40B4-BE49-F238E27FC236}">
                <a16:creationId xmlns:a16="http://schemas.microsoft.com/office/drawing/2014/main" id="{8F1CEFF0-5B03-C040-A33F-B76A7BE7DD4B}"/>
              </a:ext>
            </a:extLst>
          </p:cNvPr>
          <p:cNvSpPr>
            <a:spLocks noGrp="1"/>
          </p:cNvSpPr>
          <p:nvPr>
            <p:ph type="body" sz="quarter" idx="14"/>
          </p:nvPr>
        </p:nvSpPr>
        <p:spPr>
          <a:xfrm>
            <a:off x="1759403" y="3934597"/>
            <a:ext cx="1737360" cy="664129"/>
          </a:xfrm>
          <a:prstGeom prst="rect">
            <a:avLst/>
          </a:prstGeom>
        </p:spPr>
        <p:txBody>
          <a:bodyPr/>
          <a:lstStyle>
            <a:lvl1pPr marL="0" indent="0" algn="ctr">
              <a:lnSpc>
                <a:spcPct val="95000"/>
              </a:lnSpc>
              <a:spcBef>
                <a:spcPts val="0"/>
              </a:spcBef>
              <a:spcAft>
                <a:spcPts val="400"/>
              </a:spcAft>
              <a:buNone/>
              <a:defRPr sz="1000" b="1" i="0" u="sng">
                <a:latin typeface=" Arial"/>
                <a:cs typeface="Arial" panose="020B0604020202020204" pitchFamily="34" charset="0"/>
              </a:defRPr>
            </a:lvl1pPr>
            <a:lvl2pPr marL="120650" indent="-112713">
              <a:lnSpc>
                <a:spcPct val="95000"/>
              </a:lnSpc>
              <a:spcBef>
                <a:spcPts val="0"/>
              </a:spcBef>
              <a:spcAft>
                <a:spcPts val="400"/>
              </a:spcAft>
              <a:tabLst/>
              <a:defRPr sz="900">
                <a:latin typeface="Arial" panose="020B0604020202020204" pitchFamily="34" charset="0"/>
                <a:cs typeface="Arial" panose="020B0604020202020204" pitchFamily="34" charset="0"/>
              </a:defRPr>
            </a:lvl2pPr>
          </a:lstStyle>
          <a:p>
            <a:pPr lvl="0"/>
            <a:r>
              <a:rPr lang="en-US"/>
              <a:t>Click to edit Master text styles</a:t>
            </a:r>
          </a:p>
        </p:txBody>
      </p:sp>
      <p:sp>
        <p:nvSpPr>
          <p:cNvPr id="57" name="Text Placeholder 64">
            <a:extLst>
              <a:ext uri="{FF2B5EF4-FFF2-40B4-BE49-F238E27FC236}">
                <a16:creationId xmlns:a16="http://schemas.microsoft.com/office/drawing/2014/main" id="{6165B95C-A427-E242-B1DF-F249A624644E}"/>
              </a:ext>
            </a:extLst>
          </p:cNvPr>
          <p:cNvSpPr>
            <a:spLocks noGrp="1"/>
          </p:cNvSpPr>
          <p:nvPr>
            <p:ph type="body" sz="quarter" idx="15"/>
          </p:nvPr>
        </p:nvSpPr>
        <p:spPr>
          <a:xfrm>
            <a:off x="3518807" y="3934597"/>
            <a:ext cx="1737360" cy="664129"/>
          </a:xfrm>
          <a:prstGeom prst="rect">
            <a:avLst/>
          </a:prstGeom>
        </p:spPr>
        <p:txBody>
          <a:bodyPr/>
          <a:lstStyle>
            <a:lvl1pPr marL="0" indent="0" algn="ctr">
              <a:lnSpc>
                <a:spcPct val="95000"/>
              </a:lnSpc>
              <a:spcBef>
                <a:spcPts val="0"/>
              </a:spcBef>
              <a:spcAft>
                <a:spcPts val="400"/>
              </a:spcAft>
              <a:buNone/>
              <a:defRPr sz="1000" b="1" i="0" u="sng">
                <a:latin typeface=" Arial"/>
                <a:cs typeface="Arial" panose="020B0604020202020204" pitchFamily="34" charset="0"/>
              </a:defRPr>
            </a:lvl1pPr>
            <a:lvl2pPr marL="120650" indent="-112713">
              <a:lnSpc>
                <a:spcPct val="95000"/>
              </a:lnSpc>
              <a:spcBef>
                <a:spcPts val="0"/>
              </a:spcBef>
              <a:spcAft>
                <a:spcPts val="400"/>
              </a:spcAft>
              <a:tabLst/>
              <a:defRPr sz="900">
                <a:latin typeface="Arial" panose="020B0604020202020204" pitchFamily="34" charset="0"/>
                <a:cs typeface="Arial" panose="020B0604020202020204" pitchFamily="34" charset="0"/>
              </a:defRPr>
            </a:lvl2pPr>
          </a:lstStyle>
          <a:p>
            <a:pPr lvl="0"/>
            <a:r>
              <a:rPr lang="en-US"/>
              <a:t>Click to edit Master text styles</a:t>
            </a:r>
          </a:p>
        </p:txBody>
      </p:sp>
      <p:sp>
        <p:nvSpPr>
          <p:cNvPr id="58" name="Text Placeholder 2">
            <a:extLst>
              <a:ext uri="{FF2B5EF4-FFF2-40B4-BE49-F238E27FC236}">
                <a16:creationId xmlns:a16="http://schemas.microsoft.com/office/drawing/2014/main" id="{B6D3B91D-A655-D746-AA42-3A6AB2D00A6D}"/>
              </a:ext>
            </a:extLst>
          </p:cNvPr>
          <p:cNvSpPr>
            <a:spLocks noGrp="1"/>
          </p:cNvSpPr>
          <p:nvPr>
            <p:ph type="body" sz="quarter" idx="16"/>
          </p:nvPr>
        </p:nvSpPr>
        <p:spPr>
          <a:xfrm>
            <a:off x="0" y="4606218"/>
            <a:ext cx="1736725" cy="4306950"/>
          </a:xfrm>
          <a:prstGeom prst="rect">
            <a:avLst/>
          </a:prstGeom>
        </p:spPr>
        <p:txBody>
          <a:bodyPr/>
          <a:lstStyle>
            <a:lvl1pPr marL="65088" indent="-65088">
              <a:lnSpc>
                <a:spcPct val="95000"/>
              </a:lnSpc>
              <a:spcBef>
                <a:spcPts val="0"/>
              </a:spcBef>
              <a:spcAft>
                <a:spcPts val="400"/>
              </a:spcAft>
              <a:tabLst/>
              <a:defRPr sz="900">
                <a:latin typeface=" Arial"/>
                <a:cs typeface="Arial" panose="020B0604020202020204" pitchFamily="34" charset="0"/>
              </a:defRPr>
            </a:lvl1pPr>
          </a:lstStyle>
          <a:p>
            <a:pPr lvl="0"/>
            <a:r>
              <a:rPr lang="en-US"/>
              <a:t>Click to edit Master text styles</a:t>
            </a:r>
          </a:p>
        </p:txBody>
      </p:sp>
      <p:sp>
        <p:nvSpPr>
          <p:cNvPr id="59" name="Text Placeholder 2">
            <a:extLst>
              <a:ext uri="{FF2B5EF4-FFF2-40B4-BE49-F238E27FC236}">
                <a16:creationId xmlns:a16="http://schemas.microsoft.com/office/drawing/2014/main" id="{7AB8F936-534B-1A4B-B286-60B71EE27442}"/>
              </a:ext>
            </a:extLst>
          </p:cNvPr>
          <p:cNvSpPr>
            <a:spLocks noGrp="1"/>
          </p:cNvSpPr>
          <p:nvPr>
            <p:ph type="body" sz="quarter" idx="17"/>
          </p:nvPr>
        </p:nvSpPr>
        <p:spPr>
          <a:xfrm>
            <a:off x="1760220" y="4606218"/>
            <a:ext cx="1736725" cy="4306950"/>
          </a:xfrm>
          <a:prstGeom prst="rect">
            <a:avLst/>
          </a:prstGeom>
        </p:spPr>
        <p:txBody>
          <a:bodyPr/>
          <a:lstStyle>
            <a:lvl1pPr marL="65088" indent="-65088">
              <a:lnSpc>
                <a:spcPct val="95000"/>
              </a:lnSpc>
              <a:spcBef>
                <a:spcPts val="0"/>
              </a:spcBef>
              <a:spcAft>
                <a:spcPts val="400"/>
              </a:spcAft>
              <a:tabLst/>
              <a:defRPr sz="900">
                <a:latin typeface=" Arial"/>
                <a:cs typeface="Arial" panose="020B0604020202020204" pitchFamily="34" charset="0"/>
              </a:defRPr>
            </a:lvl1pPr>
          </a:lstStyle>
          <a:p>
            <a:pPr lvl="0"/>
            <a:r>
              <a:rPr lang="en-US"/>
              <a:t>Click to edit Master text styles</a:t>
            </a:r>
          </a:p>
        </p:txBody>
      </p:sp>
      <p:sp>
        <p:nvSpPr>
          <p:cNvPr id="60" name="Text Placeholder 2">
            <a:extLst>
              <a:ext uri="{FF2B5EF4-FFF2-40B4-BE49-F238E27FC236}">
                <a16:creationId xmlns:a16="http://schemas.microsoft.com/office/drawing/2014/main" id="{4E805531-C2D5-7340-9462-2D677024EF28}"/>
              </a:ext>
            </a:extLst>
          </p:cNvPr>
          <p:cNvSpPr>
            <a:spLocks noGrp="1"/>
          </p:cNvSpPr>
          <p:nvPr>
            <p:ph type="body" sz="quarter" idx="18"/>
          </p:nvPr>
        </p:nvSpPr>
        <p:spPr>
          <a:xfrm>
            <a:off x="3520440" y="4606218"/>
            <a:ext cx="1736725" cy="4306950"/>
          </a:xfrm>
          <a:prstGeom prst="rect">
            <a:avLst/>
          </a:prstGeom>
        </p:spPr>
        <p:txBody>
          <a:bodyPr/>
          <a:lstStyle>
            <a:lvl1pPr marL="65088" indent="-65088">
              <a:lnSpc>
                <a:spcPct val="95000"/>
              </a:lnSpc>
              <a:spcBef>
                <a:spcPts val="0"/>
              </a:spcBef>
              <a:spcAft>
                <a:spcPts val="400"/>
              </a:spcAft>
              <a:tabLst/>
              <a:defRPr sz="900">
                <a:latin typeface=" Arial"/>
                <a:cs typeface="Arial" panose="020B0604020202020204" pitchFamily="34" charset="0"/>
              </a:defRPr>
            </a:lvl1pPr>
          </a:lstStyle>
          <a:p>
            <a:pPr lvl="0"/>
            <a:r>
              <a:rPr lang="en-US"/>
              <a:t>Click to edit Master text styles</a:t>
            </a:r>
          </a:p>
        </p:txBody>
      </p:sp>
      <p:sp>
        <p:nvSpPr>
          <p:cNvPr id="61" name="Rectangle 60">
            <a:extLst>
              <a:ext uri="{FF2B5EF4-FFF2-40B4-BE49-F238E27FC236}">
                <a16:creationId xmlns:a16="http://schemas.microsoft.com/office/drawing/2014/main" id="{C7F01E65-D0FF-0241-A364-CA977EB162C1}"/>
              </a:ext>
            </a:extLst>
          </p:cNvPr>
          <p:cNvSpPr/>
          <p:nvPr userDrawn="1"/>
        </p:nvSpPr>
        <p:spPr>
          <a:xfrm>
            <a:off x="0" y="8954011"/>
            <a:ext cx="6858000" cy="230832"/>
          </a:xfrm>
          <a:prstGeom prst="rect">
            <a:avLst/>
          </a:prstGeom>
          <a:solidFill>
            <a:schemeClr val="bg2"/>
          </a:solidFill>
        </p:spPr>
        <p:txBody>
          <a:bodyPr wrap="square">
            <a:spAutoFit/>
          </a:bodyPr>
          <a:lstStyle/>
          <a:p>
            <a:pPr algn="ctr" defTabSz="899010"/>
            <a:r>
              <a:rPr lang="en-US" sz="900" b="1" dirty="0">
                <a:solidFill>
                  <a:srgbClr val="00B050"/>
                </a:solidFill>
                <a:latin typeface=" Arial"/>
                <a:cs typeface="Arial" panose="020B0604020202020204" pitchFamily="34" charset="0"/>
              </a:rPr>
              <a:t>UNCLASSIFIED</a:t>
            </a:r>
          </a:p>
        </p:txBody>
      </p:sp>
      <p:sp>
        <p:nvSpPr>
          <p:cNvPr id="62" name="object 44">
            <a:extLst>
              <a:ext uri="{FF2B5EF4-FFF2-40B4-BE49-F238E27FC236}">
                <a16:creationId xmlns:a16="http://schemas.microsoft.com/office/drawing/2014/main" id="{5A8F5779-FF9C-1445-BD47-D78F15B67E95}"/>
              </a:ext>
            </a:extLst>
          </p:cNvPr>
          <p:cNvSpPr txBox="1"/>
          <p:nvPr userDrawn="1"/>
        </p:nvSpPr>
        <p:spPr>
          <a:xfrm>
            <a:off x="4740858" y="1126579"/>
            <a:ext cx="531727" cy="118872"/>
          </a:xfrm>
          <a:prstGeom prst="rect">
            <a:avLst/>
          </a:prstGeom>
        </p:spPr>
        <p:txBody>
          <a:bodyPr lIns="0" rIns="0" anchor="ctr"/>
          <a:lstStyle>
            <a:lvl1pPr lvl="0" indent="0" defTabSz="685800">
              <a:lnSpc>
                <a:spcPct val="90000"/>
              </a:lnSpc>
              <a:spcBef>
                <a:spcPts val="750"/>
              </a:spcBef>
              <a:buFont typeface="Arial" panose="020B0604020202020204" pitchFamily="34" charset="0"/>
              <a:buNone/>
              <a:defRPr sz="800" b="1" i="0">
                <a:latin typeface="Arial" panose="020B0604020202020204" pitchFamily="34" charset="0"/>
                <a:cs typeface="Arial" panose="020B0604020202020204" pitchFamily="34" charset="0"/>
              </a:defRPr>
            </a:lvl1pPr>
            <a:lvl2pPr marL="514350" indent="-171450" defTabSz="685800">
              <a:lnSpc>
                <a:spcPct val="90000"/>
              </a:lnSpc>
              <a:spcBef>
                <a:spcPts val="375"/>
              </a:spcBef>
              <a:buFont typeface="Arial" panose="020B0604020202020204" pitchFamily="34" charset="0"/>
              <a:buChar char="•"/>
            </a:lvl2pPr>
            <a:lvl3pPr marL="857250" indent="-171450" defTabSz="685800">
              <a:lnSpc>
                <a:spcPct val="90000"/>
              </a:lnSpc>
              <a:spcBef>
                <a:spcPts val="375"/>
              </a:spcBef>
              <a:buFont typeface="Arial" panose="020B0604020202020204" pitchFamily="34" charset="0"/>
              <a:buChar char="•"/>
              <a:defRPr sz="1500"/>
            </a:lvl3pPr>
            <a:lvl4pPr marL="1200150" indent="-171450" defTabSz="685800">
              <a:lnSpc>
                <a:spcPct val="90000"/>
              </a:lnSpc>
              <a:spcBef>
                <a:spcPts val="375"/>
              </a:spcBef>
              <a:buFont typeface="Arial" panose="020B0604020202020204" pitchFamily="34" charset="0"/>
              <a:buChar char="•"/>
              <a:defRPr sz="1350"/>
            </a:lvl4pPr>
            <a:lvl5pPr marL="1543050" indent="-171450" defTabSz="685800">
              <a:lnSpc>
                <a:spcPct val="90000"/>
              </a:lnSpc>
              <a:spcBef>
                <a:spcPts val="375"/>
              </a:spcBef>
              <a:buFont typeface="Arial" panose="020B0604020202020204" pitchFamily="34" charset="0"/>
              <a:buChar char="•"/>
              <a:defRPr sz="1350"/>
            </a:lvl5pPr>
            <a:lvl6pPr marL="1885950" indent="-171450" defTabSz="685800">
              <a:lnSpc>
                <a:spcPct val="90000"/>
              </a:lnSpc>
              <a:spcBef>
                <a:spcPts val="375"/>
              </a:spcBef>
              <a:buFont typeface="Arial" panose="020B0604020202020204" pitchFamily="34" charset="0"/>
              <a:buChar char="•"/>
              <a:defRPr sz="1350"/>
            </a:lvl6pPr>
            <a:lvl7pPr marL="2228850" indent="-171450" defTabSz="685800">
              <a:lnSpc>
                <a:spcPct val="90000"/>
              </a:lnSpc>
              <a:spcBef>
                <a:spcPts val="375"/>
              </a:spcBef>
              <a:buFont typeface="Arial" panose="020B0604020202020204" pitchFamily="34" charset="0"/>
              <a:buChar char="•"/>
              <a:defRPr sz="1350"/>
            </a:lvl7pPr>
            <a:lvl8pPr marL="2571750" indent="-171450" defTabSz="685800">
              <a:lnSpc>
                <a:spcPct val="90000"/>
              </a:lnSpc>
              <a:spcBef>
                <a:spcPts val="375"/>
              </a:spcBef>
              <a:buFont typeface="Arial" panose="020B0604020202020204" pitchFamily="34" charset="0"/>
              <a:buChar char="•"/>
              <a:defRPr sz="1350"/>
            </a:lvl8pPr>
            <a:lvl9pPr marL="2914650" indent="-171450" defTabSz="685800">
              <a:lnSpc>
                <a:spcPct val="90000"/>
              </a:lnSpc>
              <a:spcBef>
                <a:spcPts val="375"/>
              </a:spcBef>
              <a:buFont typeface="Arial" panose="020B0604020202020204" pitchFamily="34" charset="0"/>
              <a:buChar char="•"/>
              <a:defRPr sz="1350"/>
            </a:lvl9pPr>
          </a:lstStyle>
          <a:p>
            <a:pPr lvl="0" algn="r"/>
            <a:r>
              <a:rPr lang="en-US" dirty="0">
                <a:latin typeface=" Arial"/>
              </a:rPr>
              <a:t>DATE:</a:t>
            </a:r>
            <a:endParaRPr dirty="0">
              <a:latin typeface=" Arial"/>
            </a:endParaRPr>
          </a:p>
        </p:txBody>
      </p:sp>
      <p:sp>
        <p:nvSpPr>
          <p:cNvPr id="63" name="Text Placeholder 79">
            <a:extLst>
              <a:ext uri="{FF2B5EF4-FFF2-40B4-BE49-F238E27FC236}">
                <a16:creationId xmlns:a16="http://schemas.microsoft.com/office/drawing/2014/main" id="{E6944CA1-B8AA-7344-A043-2EDE7793AC58}"/>
              </a:ext>
            </a:extLst>
          </p:cNvPr>
          <p:cNvSpPr>
            <a:spLocks noGrp="1"/>
          </p:cNvSpPr>
          <p:nvPr>
            <p:ph type="body" sz="quarter" idx="19"/>
          </p:nvPr>
        </p:nvSpPr>
        <p:spPr>
          <a:xfrm>
            <a:off x="5272584" y="1126579"/>
            <a:ext cx="1574400" cy="118872"/>
          </a:xfrm>
          <a:prstGeom prst="rect">
            <a:avLst/>
          </a:prstGeom>
        </p:spPr>
        <p:txBody>
          <a:bodyPr anchor="ctr"/>
          <a:lstStyle>
            <a:lvl1pPr marL="0" indent="0" algn="l">
              <a:buNone/>
              <a:defRPr sz="800" b="1" i="0">
                <a:latin typeface=" Arial"/>
                <a:cs typeface="Arial" panose="020B0604020202020204" pitchFamily="34" charset="0"/>
              </a:defRPr>
            </a:lvl1pPr>
          </a:lstStyle>
          <a:p>
            <a:pPr marL="0" lvl="0" indent="0" algn="l" defTabSz="685800" rtl="0" eaLnBrk="1" latinLnBrk="0" hangingPunct="1">
              <a:lnSpc>
                <a:spcPct val="90000"/>
              </a:lnSpc>
              <a:spcBef>
                <a:spcPts val="750"/>
              </a:spcBef>
              <a:buFont typeface="Arial" panose="020B0604020202020204" pitchFamily="34" charset="0"/>
              <a:buNone/>
            </a:pPr>
            <a:r>
              <a:rPr lang="en-US"/>
              <a:t>Click to edit Master text styles</a:t>
            </a:r>
          </a:p>
        </p:txBody>
      </p:sp>
      <p:sp>
        <p:nvSpPr>
          <p:cNvPr id="64" name="Text Placeholder 62">
            <a:extLst>
              <a:ext uri="{FF2B5EF4-FFF2-40B4-BE49-F238E27FC236}">
                <a16:creationId xmlns:a16="http://schemas.microsoft.com/office/drawing/2014/main" id="{A9961DEF-C38C-8B48-8D64-C5EA96599FF8}"/>
              </a:ext>
            </a:extLst>
          </p:cNvPr>
          <p:cNvSpPr>
            <a:spLocks noGrp="1"/>
          </p:cNvSpPr>
          <p:nvPr>
            <p:ph type="body" sz="quarter" idx="12"/>
          </p:nvPr>
        </p:nvSpPr>
        <p:spPr>
          <a:xfrm>
            <a:off x="857250" y="400050"/>
            <a:ext cx="5141913" cy="574410"/>
          </a:xfrm>
          <a:prstGeom prst="rect">
            <a:avLst/>
          </a:prstGeom>
        </p:spPr>
        <p:txBody>
          <a:bodyPr anchor="ctr"/>
          <a:lstStyle>
            <a:lvl1pPr marL="0" indent="0">
              <a:lnSpc>
                <a:spcPct val="95000"/>
              </a:lnSpc>
              <a:spcBef>
                <a:spcPts val="0"/>
              </a:spcBef>
              <a:buNone/>
              <a:defRPr sz="900" b="1" i="1">
                <a:latin typeface=" Arial"/>
                <a:cs typeface="Arial" panose="020B0604020202020204" pitchFamily="34" charset="0"/>
              </a:defRPr>
            </a:lvl1pPr>
          </a:lstStyle>
          <a:p>
            <a:pPr lvl="0"/>
            <a:r>
              <a:rPr lang="en-US"/>
              <a:t>Click to edit Master text styles</a:t>
            </a:r>
          </a:p>
        </p:txBody>
      </p:sp>
      <p:sp>
        <p:nvSpPr>
          <p:cNvPr id="36" name="object 16">
            <a:extLst>
              <a:ext uri="{FF2B5EF4-FFF2-40B4-BE49-F238E27FC236}">
                <a16:creationId xmlns:a16="http://schemas.microsoft.com/office/drawing/2014/main" id="{026E0301-1ED0-4E42-847E-8E6CDBE41203}"/>
              </a:ext>
            </a:extLst>
          </p:cNvPr>
          <p:cNvSpPr/>
          <p:nvPr userDrawn="1"/>
        </p:nvSpPr>
        <p:spPr>
          <a:xfrm>
            <a:off x="1" y="1015303"/>
            <a:ext cx="1574400" cy="254635"/>
          </a:xfrm>
          <a:custGeom>
            <a:avLst/>
            <a:gdLst/>
            <a:ahLst/>
            <a:cxnLst/>
            <a:rect l="l" t="t" r="r" b="b"/>
            <a:pathLst>
              <a:path w="1603375" h="254634">
                <a:moveTo>
                  <a:pt x="0" y="0"/>
                </a:moveTo>
                <a:lnTo>
                  <a:pt x="1603247" y="0"/>
                </a:lnTo>
                <a:lnTo>
                  <a:pt x="1603247" y="254507"/>
                </a:lnTo>
                <a:lnTo>
                  <a:pt x="0" y="254507"/>
                </a:lnTo>
                <a:lnTo>
                  <a:pt x="0" y="0"/>
                </a:lnTo>
                <a:close/>
              </a:path>
            </a:pathLst>
          </a:custGeom>
          <a:solidFill>
            <a:srgbClr val="000000"/>
          </a:solidFill>
          <a:ln w="28575">
            <a:solidFill>
              <a:schemeClr val="tx1"/>
            </a:solidFill>
          </a:ln>
        </p:spPr>
        <p:txBody>
          <a:bodyPr wrap="square" lIns="91440" tIns="0" rIns="0" bIns="0" rtlCol="0" anchor="ctr"/>
          <a:lstStyle/>
          <a:p>
            <a:pPr marL="12700" algn="l"/>
            <a:r>
              <a:rPr lang="en-US" sz="1050" b="1" dirty="0">
                <a:solidFill>
                  <a:srgbClr val="FFB03B"/>
                </a:solidFill>
                <a:latin typeface=" Arial"/>
                <a:cs typeface="Arial" panose="020B0604020202020204" pitchFamily="34" charset="0"/>
              </a:rPr>
              <a:t>T</a:t>
            </a:r>
            <a:r>
              <a:rPr lang="en-US" sz="1050" b="1" spc="-10" dirty="0">
                <a:solidFill>
                  <a:srgbClr val="FFB03B"/>
                </a:solidFill>
                <a:latin typeface=" Arial"/>
                <a:cs typeface="Arial" panose="020B0604020202020204" pitchFamily="34" charset="0"/>
              </a:rPr>
              <a:t>O</a:t>
            </a:r>
            <a:r>
              <a:rPr lang="en-US" sz="1050" b="1" dirty="0">
                <a:solidFill>
                  <a:srgbClr val="FFB03B"/>
                </a:solidFill>
                <a:latin typeface=" Arial"/>
                <a:cs typeface="Arial" panose="020B0604020202020204" pitchFamily="34" charset="0"/>
              </a:rPr>
              <a:t>P</a:t>
            </a:r>
            <a:r>
              <a:rPr lang="en-US" sz="1050" b="1" spc="-25" dirty="0">
                <a:solidFill>
                  <a:srgbClr val="FFB03B"/>
                </a:solidFill>
                <a:latin typeface=" Arial"/>
                <a:cs typeface="Arial" panose="020B0604020202020204" pitchFamily="34" charset="0"/>
              </a:rPr>
              <a:t> </a:t>
            </a:r>
            <a:r>
              <a:rPr lang="en-US" sz="1050" b="1" dirty="0">
                <a:solidFill>
                  <a:srgbClr val="FFB03B"/>
                </a:solidFill>
                <a:latin typeface=" Arial"/>
                <a:cs typeface="Arial" panose="020B0604020202020204" pitchFamily="34" charset="0"/>
              </a:rPr>
              <a:t>L</a:t>
            </a:r>
            <a:r>
              <a:rPr lang="en-US" sz="1050" b="1" spc="-10" dirty="0">
                <a:solidFill>
                  <a:srgbClr val="FFB03B"/>
                </a:solidFill>
                <a:latin typeface=" Arial"/>
                <a:cs typeface="Arial" panose="020B0604020202020204" pitchFamily="34" charset="0"/>
              </a:rPr>
              <a:t>I</a:t>
            </a:r>
            <a:r>
              <a:rPr lang="en-US" sz="1050" b="1" spc="5" dirty="0">
                <a:solidFill>
                  <a:srgbClr val="FFB03B"/>
                </a:solidFill>
                <a:latin typeface=" Arial"/>
                <a:cs typeface="Arial" panose="020B0604020202020204" pitchFamily="34" charset="0"/>
              </a:rPr>
              <a:t>N</a:t>
            </a:r>
            <a:r>
              <a:rPr lang="en-US" sz="1050" b="1" dirty="0">
                <a:solidFill>
                  <a:srgbClr val="FFB03B"/>
                </a:solidFill>
                <a:latin typeface=" Arial"/>
                <a:cs typeface="Arial" panose="020B0604020202020204" pitchFamily="34" charset="0"/>
              </a:rPr>
              <a:t>E</a:t>
            </a:r>
            <a:r>
              <a:rPr lang="en-US" sz="1050" b="1" spc="-25" dirty="0">
                <a:solidFill>
                  <a:srgbClr val="FFB03B"/>
                </a:solidFill>
                <a:latin typeface=" Arial"/>
                <a:cs typeface="Arial" panose="020B0604020202020204" pitchFamily="34" charset="0"/>
              </a:rPr>
              <a:t> </a:t>
            </a:r>
            <a:r>
              <a:rPr lang="en-US" sz="1050" b="1" spc="20" dirty="0">
                <a:solidFill>
                  <a:srgbClr val="FFB03B"/>
                </a:solidFill>
                <a:latin typeface=" Arial"/>
                <a:cs typeface="Arial" panose="020B0604020202020204" pitchFamily="34" charset="0"/>
              </a:rPr>
              <a:t>M</a:t>
            </a:r>
            <a:r>
              <a:rPr lang="en-US" sz="1050" b="1" dirty="0">
                <a:solidFill>
                  <a:srgbClr val="FFB03B"/>
                </a:solidFill>
                <a:latin typeface=" Arial"/>
                <a:cs typeface="Arial" panose="020B0604020202020204" pitchFamily="34" charset="0"/>
              </a:rPr>
              <a:t>ES</a:t>
            </a:r>
            <a:r>
              <a:rPr lang="en-US" sz="1050" b="1" spc="-10" dirty="0">
                <a:solidFill>
                  <a:srgbClr val="FFB03B"/>
                </a:solidFill>
                <a:latin typeface=" Arial"/>
                <a:cs typeface="Arial" panose="020B0604020202020204" pitchFamily="34" charset="0"/>
              </a:rPr>
              <a:t>S</a:t>
            </a:r>
            <a:r>
              <a:rPr lang="en-US" sz="1050" b="1" spc="-35" dirty="0">
                <a:solidFill>
                  <a:srgbClr val="FFB03B"/>
                </a:solidFill>
                <a:latin typeface=" Arial"/>
                <a:cs typeface="Arial" panose="020B0604020202020204" pitchFamily="34" charset="0"/>
              </a:rPr>
              <a:t>A</a:t>
            </a:r>
            <a:r>
              <a:rPr lang="en-US" sz="1050" b="1" spc="-10" dirty="0">
                <a:solidFill>
                  <a:srgbClr val="FFB03B"/>
                </a:solidFill>
                <a:latin typeface=" Arial"/>
                <a:cs typeface="Arial" panose="020B0604020202020204" pitchFamily="34" charset="0"/>
              </a:rPr>
              <a:t>G</a:t>
            </a:r>
            <a:r>
              <a:rPr lang="en-US" sz="1050" b="1" dirty="0">
                <a:solidFill>
                  <a:srgbClr val="FFB03B"/>
                </a:solidFill>
                <a:latin typeface=" Arial"/>
                <a:cs typeface="Arial" panose="020B0604020202020204" pitchFamily="34" charset="0"/>
              </a:rPr>
              <a:t>ES</a:t>
            </a:r>
            <a:endParaRPr lang="en-US" sz="1050" dirty="0">
              <a:solidFill>
                <a:prstClr val="black"/>
              </a:solidFill>
              <a:latin typeface=" Arial"/>
              <a:cs typeface="Arial" panose="020B0604020202020204" pitchFamily="34" charset="0"/>
            </a:endParaRPr>
          </a:p>
        </p:txBody>
      </p:sp>
    </p:spTree>
    <p:extLst>
      <p:ext uri="{BB962C8B-B14F-4D97-AF65-F5344CB8AC3E}">
        <p14:creationId xmlns:p14="http://schemas.microsoft.com/office/powerpoint/2010/main" val="38955097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7 Lines of Bullets, 5-Line Summary">
    <p:spTree>
      <p:nvGrpSpPr>
        <p:cNvPr id="1" name=""/>
        <p:cNvGrpSpPr/>
        <p:nvPr/>
      </p:nvGrpSpPr>
      <p:grpSpPr>
        <a:xfrm>
          <a:off x="0" y="0"/>
          <a:ext cx="0" cy="0"/>
          <a:chOff x="0" y="0"/>
          <a:chExt cx="0" cy="0"/>
        </a:xfrm>
      </p:grpSpPr>
      <p:sp>
        <p:nvSpPr>
          <p:cNvPr id="18" name="Rectangle 17">
            <a:extLst>
              <a:ext uri="{FF2B5EF4-FFF2-40B4-BE49-F238E27FC236}">
                <a16:creationId xmlns:a16="http://schemas.microsoft.com/office/drawing/2014/main" id="{1AE967C4-CE7B-F24D-B5DF-C75F39602B8C}"/>
              </a:ext>
            </a:extLst>
          </p:cNvPr>
          <p:cNvSpPr/>
          <p:nvPr userDrawn="1"/>
        </p:nvSpPr>
        <p:spPr>
          <a:xfrm>
            <a:off x="5673872" y="632384"/>
            <a:ext cx="736270" cy="351830"/>
          </a:xfrm>
          <a:prstGeom prst="rect">
            <a:avLst/>
          </a:prstGeom>
          <a:solidFill>
            <a:srgbClr val="FFD53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latin typeface=" Arial"/>
            </a:endParaRPr>
          </a:p>
        </p:txBody>
      </p:sp>
      <p:sp>
        <p:nvSpPr>
          <p:cNvPr id="19" name="Rectangle 18">
            <a:extLst>
              <a:ext uri="{FF2B5EF4-FFF2-40B4-BE49-F238E27FC236}">
                <a16:creationId xmlns:a16="http://schemas.microsoft.com/office/drawing/2014/main" id="{93096C69-EB43-4F42-B633-D722D9FEE9B1}"/>
              </a:ext>
            </a:extLst>
          </p:cNvPr>
          <p:cNvSpPr/>
          <p:nvPr userDrawn="1"/>
        </p:nvSpPr>
        <p:spPr>
          <a:xfrm>
            <a:off x="725133" y="632384"/>
            <a:ext cx="736270" cy="351830"/>
          </a:xfrm>
          <a:prstGeom prst="rect">
            <a:avLst/>
          </a:prstGeom>
          <a:solidFill>
            <a:srgbClr val="FFD53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latin typeface=" Arial"/>
            </a:endParaRPr>
          </a:p>
        </p:txBody>
      </p:sp>
      <p:sp>
        <p:nvSpPr>
          <p:cNvPr id="23" name="Rectangle 22">
            <a:extLst>
              <a:ext uri="{FF2B5EF4-FFF2-40B4-BE49-F238E27FC236}">
                <a16:creationId xmlns:a16="http://schemas.microsoft.com/office/drawing/2014/main" id="{F1622A71-ED33-3C45-9054-43621CCC732F}"/>
              </a:ext>
            </a:extLst>
          </p:cNvPr>
          <p:cNvSpPr/>
          <p:nvPr userDrawn="1"/>
        </p:nvSpPr>
        <p:spPr>
          <a:xfrm>
            <a:off x="0" y="1"/>
            <a:ext cx="6858000" cy="588156"/>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b="1" dirty="0">
              <a:solidFill>
                <a:prstClr val="white"/>
              </a:solidFill>
              <a:latin typeface=" Arial"/>
            </a:endParaRPr>
          </a:p>
        </p:txBody>
      </p:sp>
      <p:sp>
        <p:nvSpPr>
          <p:cNvPr id="29" name="Rounded Rectangle 28">
            <a:extLst>
              <a:ext uri="{FF2B5EF4-FFF2-40B4-BE49-F238E27FC236}">
                <a16:creationId xmlns:a16="http://schemas.microsoft.com/office/drawing/2014/main" id="{361E5F50-9E6C-414A-A87B-68BE772FB894}"/>
              </a:ext>
            </a:extLst>
          </p:cNvPr>
          <p:cNvSpPr/>
          <p:nvPr userDrawn="1"/>
        </p:nvSpPr>
        <p:spPr>
          <a:xfrm>
            <a:off x="0" y="18571"/>
            <a:ext cx="857250" cy="966850"/>
          </a:xfrm>
          <a:prstGeom prst="roundRect">
            <a:avLst>
              <a:gd name="adj" fmla="val 10686"/>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latin typeface=" Arial"/>
            </a:endParaRPr>
          </a:p>
        </p:txBody>
      </p:sp>
      <p:pic>
        <p:nvPicPr>
          <p:cNvPr id="36" name="Picture 18">
            <a:extLst>
              <a:ext uri="{FF2B5EF4-FFF2-40B4-BE49-F238E27FC236}">
                <a16:creationId xmlns:a16="http://schemas.microsoft.com/office/drawing/2014/main" id="{0B017D55-C7A5-464E-B8F6-D8531023BFAA}"/>
              </a:ext>
            </a:extLst>
          </p:cNvPr>
          <p:cNvPicPr>
            <a:picLocks noChangeAspect="1"/>
          </p:cNvPicPr>
          <p:nvPr userDrawn="1"/>
        </p:nvPicPr>
        <p:blipFill rotWithShape="1">
          <a:blip r:embed="rId2" cstate="email">
            <a:extLst>
              <a:ext uri="{28A0092B-C50C-407E-A947-70E740481C1C}">
                <a14:useLocalDpi xmlns:a14="http://schemas.microsoft.com/office/drawing/2010/main"/>
              </a:ext>
            </a:extLst>
          </a:blip>
          <a:srcRect l="23929" t="10287" r="24366" b="11900"/>
          <a:stretch/>
        </p:blipFill>
        <p:spPr bwMode="auto">
          <a:xfrm>
            <a:off x="109256" y="68490"/>
            <a:ext cx="615877" cy="8053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7" name="Rounded Rectangle 36">
            <a:extLst>
              <a:ext uri="{FF2B5EF4-FFF2-40B4-BE49-F238E27FC236}">
                <a16:creationId xmlns:a16="http://schemas.microsoft.com/office/drawing/2014/main" id="{C552AA67-9852-5C46-85B5-61E88ED5C854}"/>
              </a:ext>
            </a:extLst>
          </p:cNvPr>
          <p:cNvSpPr/>
          <p:nvPr userDrawn="1"/>
        </p:nvSpPr>
        <p:spPr>
          <a:xfrm>
            <a:off x="5999718" y="163938"/>
            <a:ext cx="863271" cy="820276"/>
          </a:xfrm>
          <a:prstGeom prst="roundRect">
            <a:avLst>
              <a:gd name="adj" fmla="val 10686"/>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latin typeface=" Arial"/>
            </a:endParaRPr>
          </a:p>
        </p:txBody>
      </p:sp>
      <p:sp>
        <p:nvSpPr>
          <p:cNvPr id="38" name="Rounded Rectangle 37">
            <a:extLst>
              <a:ext uri="{FF2B5EF4-FFF2-40B4-BE49-F238E27FC236}">
                <a16:creationId xmlns:a16="http://schemas.microsoft.com/office/drawing/2014/main" id="{05499139-6E37-934B-8311-E2F89E41526A}"/>
              </a:ext>
            </a:extLst>
          </p:cNvPr>
          <p:cNvSpPr/>
          <p:nvPr userDrawn="1"/>
        </p:nvSpPr>
        <p:spPr>
          <a:xfrm>
            <a:off x="857250" y="400615"/>
            <a:ext cx="5145584" cy="583599"/>
          </a:xfrm>
          <a:prstGeom prst="roundRect">
            <a:avLst/>
          </a:prstGeom>
          <a:solidFill>
            <a:srgbClr val="FFD53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b="1" i="1" dirty="0">
              <a:solidFill>
                <a:prstClr val="black"/>
              </a:solidFill>
              <a:latin typeface=" Arial"/>
            </a:endParaRPr>
          </a:p>
        </p:txBody>
      </p:sp>
      <p:sp>
        <p:nvSpPr>
          <p:cNvPr id="40" name="Rectangle 39">
            <a:extLst>
              <a:ext uri="{FF2B5EF4-FFF2-40B4-BE49-F238E27FC236}">
                <a16:creationId xmlns:a16="http://schemas.microsoft.com/office/drawing/2014/main" id="{702078A8-DF4D-1E44-AC8D-B30B03458FB6}"/>
              </a:ext>
            </a:extLst>
          </p:cNvPr>
          <p:cNvSpPr/>
          <p:nvPr userDrawn="1"/>
        </p:nvSpPr>
        <p:spPr>
          <a:xfrm>
            <a:off x="0" y="1276970"/>
            <a:ext cx="6859492" cy="1348664"/>
          </a:xfrm>
          <a:prstGeom prst="rect">
            <a:avLst/>
          </a:prstGeom>
          <a:solidFill>
            <a:srgbClr val="FFF2CC"/>
          </a:solidFill>
          <a:ln w="28575">
            <a:solidFill>
              <a:schemeClr val="tx1"/>
            </a:solidFill>
          </a:ln>
        </p:spPr>
        <p:txBody>
          <a:bodyPr wrap="square">
            <a:noAutofit/>
          </a:bodyPr>
          <a:lstStyle/>
          <a:p>
            <a:pPr marL="120648" indent="-120648">
              <a:spcAft>
                <a:spcPts val="300"/>
              </a:spcAft>
              <a:buFont typeface="Arial" panose="020B0604020202020204" pitchFamily="34" charset="0"/>
              <a:buChar char="•"/>
            </a:pPr>
            <a:endParaRPr lang="en-US" sz="1100" b="1" dirty="0">
              <a:solidFill>
                <a:prstClr val="black"/>
              </a:solidFill>
              <a:latin typeface=" Arial"/>
              <a:ea typeface="Calibri" panose="020F0502020204030204" pitchFamily="34" charset="0"/>
              <a:cs typeface="Arial" panose="020B0604020202020204" pitchFamily="34" charset="0"/>
            </a:endParaRPr>
          </a:p>
          <a:p>
            <a:pPr marL="120648" indent="-120648">
              <a:spcAft>
                <a:spcPts val="300"/>
              </a:spcAft>
              <a:buFont typeface="Arial" panose="020B0604020202020204" pitchFamily="34" charset="0"/>
              <a:buChar char="•"/>
            </a:pPr>
            <a:endParaRPr lang="en-US" sz="1100" b="1" dirty="0">
              <a:solidFill>
                <a:prstClr val="black"/>
              </a:solidFill>
              <a:latin typeface=" Arial"/>
              <a:ea typeface="Calibri" panose="020F0502020204030204" pitchFamily="34" charset="0"/>
              <a:cs typeface="Arial" panose="020B0604020202020204" pitchFamily="34" charset="0"/>
            </a:endParaRPr>
          </a:p>
          <a:p>
            <a:pPr marL="120648" indent="-120648">
              <a:spcAft>
                <a:spcPts val="300"/>
              </a:spcAft>
              <a:buFont typeface="Arial" panose="020B0604020202020204" pitchFamily="34" charset="0"/>
              <a:buChar char="•"/>
            </a:pPr>
            <a:endParaRPr lang="en-US" sz="1100" b="1" dirty="0">
              <a:solidFill>
                <a:prstClr val="black"/>
              </a:solidFill>
              <a:latin typeface=" Arial"/>
              <a:ea typeface="Calibri" panose="020F0502020204030204" pitchFamily="34" charset="0"/>
              <a:cs typeface="Arial" panose="020B0604020202020204" pitchFamily="34" charset="0"/>
            </a:endParaRPr>
          </a:p>
          <a:p>
            <a:pPr marL="120648" indent="-120648">
              <a:spcAft>
                <a:spcPts val="300"/>
              </a:spcAft>
              <a:buFont typeface="Arial" panose="020B0604020202020204" pitchFamily="34" charset="0"/>
              <a:buChar char="•"/>
            </a:pPr>
            <a:endParaRPr lang="en-US" sz="1100" b="1" dirty="0">
              <a:solidFill>
                <a:prstClr val="black"/>
              </a:solidFill>
              <a:latin typeface=" Arial"/>
              <a:ea typeface="Calibri" panose="020F0502020204030204" pitchFamily="34" charset="0"/>
              <a:cs typeface="Arial" panose="020B0604020202020204" pitchFamily="34" charset="0"/>
            </a:endParaRPr>
          </a:p>
          <a:p>
            <a:pPr marL="120648" indent="-120648">
              <a:spcAft>
                <a:spcPts val="300"/>
              </a:spcAft>
              <a:buFont typeface="Arial" panose="020B0604020202020204" pitchFamily="34" charset="0"/>
              <a:buChar char="•"/>
            </a:pPr>
            <a:endParaRPr lang="en-US" sz="1100" b="1" dirty="0">
              <a:solidFill>
                <a:prstClr val="black"/>
              </a:solidFill>
              <a:latin typeface=" Arial"/>
              <a:ea typeface="Calibri" panose="020F0502020204030204" pitchFamily="34" charset="0"/>
              <a:cs typeface="Arial" panose="020B0604020202020204" pitchFamily="34" charset="0"/>
            </a:endParaRPr>
          </a:p>
        </p:txBody>
      </p:sp>
      <p:sp>
        <p:nvSpPr>
          <p:cNvPr id="42" name="Rectangle 41">
            <a:extLst>
              <a:ext uri="{FF2B5EF4-FFF2-40B4-BE49-F238E27FC236}">
                <a16:creationId xmlns:a16="http://schemas.microsoft.com/office/drawing/2014/main" id="{5D1100AE-3172-EF45-B395-AFF55677CBD9}"/>
              </a:ext>
            </a:extLst>
          </p:cNvPr>
          <p:cNvSpPr/>
          <p:nvPr userDrawn="1"/>
        </p:nvSpPr>
        <p:spPr>
          <a:xfrm>
            <a:off x="0" y="2641782"/>
            <a:ext cx="6858000" cy="246221"/>
          </a:xfrm>
          <a:prstGeom prst="rect">
            <a:avLst/>
          </a:prstGeom>
          <a:solidFill>
            <a:schemeClr val="tx1"/>
          </a:solidFill>
          <a:ln w="28575">
            <a:solidFill>
              <a:schemeClr val="tx1"/>
            </a:solidFill>
          </a:ln>
        </p:spPr>
        <p:txBody>
          <a:bodyPr wrap="square">
            <a:spAutoFit/>
          </a:bodyPr>
          <a:lstStyle/>
          <a:p>
            <a:r>
              <a:rPr lang="en-US" sz="1000" b="1" dirty="0">
                <a:solidFill>
                  <a:schemeClr val="bg1"/>
                </a:solidFill>
                <a:latin typeface=" Arial"/>
                <a:ea typeface="Calibri" panose="020F0502020204030204" pitchFamily="34" charset="0"/>
                <a:cs typeface="Arial" panose="020B0604020202020204" pitchFamily="34" charset="0"/>
              </a:rPr>
              <a:t>SUMMARY</a:t>
            </a:r>
          </a:p>
        </p:txBody>
      </p:sp>
      <p:sp>
        <p:nvSpPr>
          <p:cNvPr id="43" name="object 32">
            <a:extLst>
              <a:ext uri="{FF2B5EF4-FFF2-40B4-BE49-F238E27FC236}">
                <a16:creationId xmlns:a16="http://schemas.microsoft.com/office/drawing/2014/main" id="{25AC220F-6535-6D4B-9B39-20ECFD17637F}"/>
              </a:ext>
            </a:extLst>
          </p:cNvPr>
          <p:cNvSpPr txBox="1"/>
          <p:nvPr userDrawn="1"/>
        </p:nvSpPr>
        <p:spPr>
          <a:xfrm>
            <a:off x="5259796" y="4052949"/>
            <a:ext cx="1587188" cy="292388"/>
          </a:xfrm>
          <a:prstGeom prst="rect">
            <a:avLst/>
          </a:prstGeom>
        </p:spPr>
        <p:txBody>
          <a:bodyPr vert="horz" wrap="square" lIns="0" tIns="0" rIns="0" bIns="0" rtlCol="0">
            <a:spAutoFit/>
          </a:bodyPr>
          <a:lstStyle/>
          <a:p>
            <a:pPr algn="ctr">
              <a:lnSpc>
                <a:spcPct val="95000"/>
              </a:lnSpc>
            </a:pPr>
            <a:r>
              <a:rPr lang="en-US" sz="1000" b="1" spc="-5" dirty="0">
                <a:solidFill>
                  <a:prstClr val="black"/>
                </a:solidFill>
                <a:latin typeface=" Arial"/>
                <a:cs typeface="Arial"/>
              </a:rPr>
              <a:t>DIGITAL &amp; SOCIAL</a:t>
            </a:r>
            <a:br>
              <a:rPr lang="en-US" sz="1000" b="1" spc="-5" dirty="0">
                <a:solidFill>
                  <a:prstClr val="black"/>
                </a:solidFill>
                <a:latin typeface=" Arial"/>
                <a:cs typeface="Arial"/>
              </a:rPr>
            </a:br>
            <a:r>
              <a:rPr lang="en-US" sz="1000" b="1" u="sng" spc="-5" dirty="0">
                <a:solidFill>
                  <a:prstClr val="black"/>
                </a:solidFill>
                <a:latin typeface=" Arial"/>
                <a:cs typeface="Arial"/>
              </a:rPr>
              <a:t>MEDIA </a:t>
            </a:r>
            <a:r>
              <a:rPr sz="1000" b="1" u="sng" spc="-5" dirty="0">
                <a:solidFill>
                  <a:prstClr val="black"/>
                </a:solidFill>
                <a:latin typeface=" Arial"/>
                <a:cs typeface="Arial"/>
              </a:rPr>
              <a:t>RESOURCES</a:t>
            </a:r>
            <a:r>
              <a:rPr sz="1000" b="1" u="none" dirty="0">
                <a:solidFill>
                  <a:prstClr val="black"/>
                </a:solidFill>
                <a:latin typeface=" Arial"/>
                <a:cs typeface="Arial"/>
              </a:rPr>
              <a:t>:</a:t>
            </a:r>
            <a:endParaRPr lang="en-US" sz="1000" b="1" u="none" dirty="0">
              <a:solidFill>
                <a:prstClr val="black"/>
              </a:solidFill>
              <a:latin typeface=" Arial"/>
              <a:cs typeface="Arial"/>
            </a:endParaRPr>
          </a:p>
        </p:txBody>
      </p:sp>
      <p:sp>
        <p:nvSpPr>
          <p:cNvPr id="46" name="Rectangle 45">
            <a:extLst>
              <a:ext uri="{FF2B5EF4-FFF2-40B4-BE49-F238E27FC236}">
                <a16:creationId xmlns:a16="http://schemas.microsoft.com/office/drawing/2014/main" id="{DC39FA0D-3361-DE44-82F0-6B6319C26EC7}"/>
              </a:ext>
            </a:extLst>
          </p:cNvPr>
          <p:cNvSpPr/>
          <p:nvPr userDrawn="1"/>
        </p:nvSpPr>
        <p:spPr>
          <a:xfrm>
            <a:off x="5270287" y="6585054"/>
            <a:ext cx="1598206" cy="246221"/>
          </a:xfrm>
          <a:prstGeom prst="rect">
            <a:avLst/>
          </a:prstGeom>
          <a:noFill/>
        </p:spPr>
        <p:txBody>
          <a:bodyPr wrap="square" numCol="1">
            <a:spAutoFit/>
          </a:bodyPr>
          <a:lstStyle/>
          <a:p>
            <a:pPr algn="ctr"/>
            <a:r>
              <a:rPr lang="en-US" sz="1000" b="1" u="sng" dirty="0">
                <a:solidFill>
                  <a:prstClr val="black"/>
                </a:solidFill>
                <a:latin typeface=" Arial"/>
                <a:ea typeface="Calibri" panose="020F0502020204030204" pitchFamily="34" charset="0"/>
                <a:cs typeface="Arial" panose="020B0604020202020204" pitchFamily="34" charset="0"/>
              </a:rPr>
              <a:t>POCs</a:t>
            </a:r>
            <a:r>
              <a:rPr lang="en-US" sz="1000" b="1" u="none" dirty="0">
                <a:solidFill>
                  <a:prstClr val="black"/>
                </a:solidFill>
                <a:latin typeface=" Arial"/>
                <a:ea typeface="Calibri" panose="020F0502020204030204" pitchFamily="34" charset="0"/>
                <a:cs typeface="Arial" panose="020B0604020202020204" pitchFamily="34" charset="0"/>
              </a:rPr>
              <a:t>:</a:t>
            </a:r>
          </a:p>
        </p:txBody>
      </p:sp>
      <p:cxnSp>
        <p:nvCxnSpPr>
          <p:cNvPr id="47" name="Straight Connector 46">
            <a:extLst>
              <a:ext uri="{FF2B5EF4-FFF2-40B4-BE49-F238E27FC236}">
                <a16:creationId xmlns:a16="http://schemas.microsoft.com/office/drawing/2014/main" id="{A08A017D-44EF-0D4B-A21C-4E78E7CAFE46}"/>
              </a:ext>
            </a:extLst>
          </p:cNvPr>
          <p:cNvCxnSpPr>
            <a:cxnSpLocks/>
          </p:cNvCxnSpPr>
          <p:nvPr userDrawn="1"/>
        </p:nvCxnSpPr>
        <p:spPr>
          <a:xfrm>
            <a:off x="5259795" y="3867037"/>
            <a:ext cx="0" cy="5276963"/>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pic>
        <p:nvPicPr>
          <p:cNvPr id="48" name="Picture 47">
            <a:extLst>
              <a:ext uri="{FF2B5EF4-FFF2-40B4-BE49-F238E27FC236}">
                <a16:creationId xmlns:a16="http://schemas.microsoft.com/office/drawing/2014/main" id="{0A563472-A346-5E40-B14D-F54D92CADE21}"/>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6158079" y="222847"/>
            <a:ext cx="540475" cy="540475"/>
          </a:xfrm>
          <a:prstGeom prst="rect">
            <a:avLst/>
          </a:prstGeom>
        </p:spPr>
      </p:pic>
      <p:sp>
        <p:nvSpPr>
          <p:cNvPr id="52" name="Rectangle 51">
            <a:extLst>
              <a:ext uri="{FF2B5EF4-FFF2-40B4-BE49-F238E27FC236}">
                <a16:creationId xmlns:a16="http://schemas.microsoft.com/office/drawing/2014/main" id="{C2D73041-69B7-D949-98B7-F5BF3D3FAFAA}"/>
              </a:ext>
            </a:extLst>
          </p:cNvPr>
          <p:cNvSpPr/>
          <p:nvPr userDrawn="1"/>
        </p:nvSpPr>
        <p:spPr>
          <a:xfrm>
            <a:off x="0" y="3743467"/>
            <a:ext cx="6858000" cy="246221"/>
          </a:xfrm>
          <a:prstGeom prst="rect">
            <a:avLst/>
          </a:prstGeom>
          <a:solidFill>
            <a:schemeClr val="tx1"/>
          </a:solidFill>
          <a:ln w="28575">
            <a:solidFill>
              <a:schemeClr val="tx1"/>
            </a:solidFill>
          </a:ln>
        </p:spPr>
        <p:txBody>
          <a:bodyPr wrap="square">
            <a:spAutoFit/>
          </a:bodyPr>
          <a:lstStyle/>
          <a:p>
            <a:r>
              <a:rPr lang="en-US" sz="1000" b="1" dirty="0">
                <a:solidFill>
                  <a:schemeClr val="bg1"/>
                </a:solidFill>
                <a:latin typeface=" Arial"/>
                <a:ea typeface="Calibri" panose="020F0502020204030204" pitchFamily="34" charset="0"/>
                <a:cs typeface="Arial" panose="020B0604020202020204" pitchFamily="34" charset="0"/>
              </a:rPr>
              <a:t>TALKING POINTS</a:t>
            </a:r>
          </a:p>
        </p:txBody>
      </p:sp>
      <p:sp>
        <p:nvSpPr>
          <p:cNvPr id="59" name="Title 56">
            <a:extLst>
              <a:ext uri="{FF2B5EF4-FFF2-40B4-BE49-F238E27FC236}">
                <a16:creationId xmlns:a16="http://schemas.microsoft.com/office/drawing/2014/main" id="{2872CC75-212B-FD42-9118-9EFA5D8543FA}"/>
              </a:ext>
            </a:extLst>
          </p:cNvPr>
          <p:cNvSpPr>
            <a:spLocks noGrp="1"/>
          </p:cNvSpPr>
          <p:nvPr>
            <p:ph type="title"/>
          </p:nvPr>
        </p:nvSpPr>
        <p:spPr>
          <a:xfrm>
            <a:off x="0" y="8165"/>
            <a:ext cx="6846984" cy="393584"/>
          </a:xfrm>
          <a:prstGeom prst="rect">
            <a:avLst/>
          </a:prstGeom>
        </p:spPr>
        <p:txBody>
          <a:bodyPr anchor="ctr"/>
          <a:lstStyle>
            <a:lvl1pPr algn="ctr">
              <a:defRPr sz="1600" b="1" i="0" cap="all" baseline="0">
                <a:solidFill>
                  <a:schemeClr val="bg1"/>
                </a:solidFill>
                <a:latin typeface=" Arial"/>
                <a:cs typeface="Arial" panose="020B0604020202020204" pitchFamily="34" charset="0"/>
              </a:defRPr>
            </a:lvl1pPr>
          </a:lstStyle>
          <a:p>
            <a:r>
              <a:rPr lang="en-US"/>
              <a:t>Click to edit Master title style</a:t>
            </a:r>
            <a:endParaRPr lang="en-US" dirty="0"/>
          </a:p>
        </p:txBody>
      </p:sp>
      <p:sp>
        <p:nvSpPr>
          <p:cNvPr id="60" name="Text Placeholder 58">
            <a:extLst>
              <a:ext uri="{FF2B5EF4-FFF2-40B4-BE49-F238E27FC236}">
                <a16:creationId xmlns:a16="http://schemas.microsoft.com/office/drawing/2014/main" id="{9F49EACF-6A99-8B4D-9C9D-3B84B7194ECB}"/>
              </a:ext>
            </a:extLst>
          </p:cNvPr>
          <p:cNvSpPr>
            <a:spLocks noGrp="1"/>
          </p:cNvSpPr>
          <p:nvPr>
            <p:ph type="body" sz="quarter" idx="10"/>
          </p:nvPr>
        </p:nvSpPr>
        <p:spPr>
          <a:xfrm>
            <a:off x="0" y="1307591"/>
            <a:ext cx="6858000" cy="1293347"/>
          </a:xfrm>
          <a:prstGeom prst="rect">
            <a:avLst/>
          </a:prstGeom>
        </p:spPr>
        <p:txBody>
          <a:bodyPr anchor="ctr" anchorCtr="0"/>
          <a:lstStyle>
            <a:lvl1pPr marL="120650" indent="-120650">
              <a:lnSpc>
                <a:spcPct val="95000"/>
              </a:lnSpc>
              <a:spcBef>
                <a:spcPts val="0"/>
              </a:spcBef>
              <a:spcAft>
                <a:spcPts val="400"/>
              </a:spcAft>
              <a:tabLst/>
              <a:defRPr sz="1100" b="1" i="0">
                <a:latin typeface=" Arial"/>
                <a:cs typeface="Arial" panose="020B0604020202020204" pitchFamily="34" charset="0"/>
              </a:defRPr>
            </a:lvl1pPr>
            <a:lvl2pPr>
              <a:lnSpc>
                <a:spcPct val="95000"/>
              </a:lnSpc>
              <a:spcBef>
                <a:spcPts val="0"/>
              </a:spcBef>
              <a:spcAft>
                <a:spcPts val="400"/>
              </a:spcAft>
              <a:defRPr sz="1100" b="1" i="0">
                <a:latin typeface="Arial" panose="020B0604020202020204" pitchFamily="34" charset="0"/>
                <a:cs typeface="Arial" panose="020B0604020202020204" pitchFamily="34" charset="0"/>
              </a:defRPr>
            </a:lvl2pPr>
            <a:lvl3pPr>
              <a:lnSpc>
                <a:spcPct val="95000"/>
              </a:lnSpc>
              <a:spcBef>
                <a:spcPts val="0"/>
              </a:spcBef>
              <a:spcAft>
                <a:spcPts val="400"/>
              </a:spcAft>
              <a:defRPr sz="1100" b="1" i="0">
                <a:latin typeface="Arial" panose="020B0604020202020204" pitchFamily="34" charset="0"/>
                <a:cs typeface="Arial" panose="020B0604020202020204" pitchFamily="34" charset="0"/>
              </a:defRPr>
            </a:lvl3pPr>
            <a:lvl4pPr>
              <a:lnSpc>
                <a:spcPct val="95000"/>
              </a:lnSpc>
              <a:spcBef>
                <a:spcPts val="0"/>
              </a:spcBef>
              <a:spcAft>
                <a:spcPts val="400"/>
              </a:spcAft>
              <a:defRPr sz="1100" b="1" i="0">
                <a:latin typeface="Arial" panose="020B0604020202020204" pitchFamily="34" charset="0"/>
                <a:cs typeface="Arial" panose="020B0604020202020204" pitchFamily="34" charset="0"/>
              </a:defRPr>
            </a:lvl4pPr>
            <a:lvl5pPr>
              <a:lnSpc>
                <a:spcPct val="95000"/>
              </a:lnSpc>
              <a:spcBef>
                <a:spcPts val="0"/>
              </a:spcBef>
              <a:spcAft>
                <a:spcPts val="400"/>
              </a:spcAft>
              <a:defRPr sz="1100" b="1" i="0">
                <a:latin typeface="Arial" panose="020B0604020202020204" pitchFamily="34" charset="0"/>
                <a:cs typeface="Arial" panose="020B0604020202020204" pitchFamily="34" charset="0"/>
              </a:defRPr>
            </a:lvl5pPr>
          </a:lstStyle>
          <a:p>
            <a:pPr lvl="0"/>
            <a:r>
              <a:rPr lang="en-US"/>
              <a:t>Click to edit Master text styles</a:t>
            </a:r>
          </a:p>
        </p:txBody>
      </p:sp>
      <p:sp>
        <p:nvSpPr>
          <p:cNvPr id="61" name="Text Placeholder 60">
            <a:extLst>
              <a:ext uri="{FF2B5EF4-FFF2-40B4-BE49-F238E27FC236}">
                <a16:creationId xmlns:a16="http://schemas.microsoft.com/office/drawing/2014/main" id="{F70B43F6-9AA7-454B-9300-EA84F8F15BB6}"/>
              </a:ext>
            </a:extLst>
          </p:cNvPr>
          <p:cNvSpPr>
            <a:spLocks noGrp="1"/>
          </p:cNvSpPr>
          <p:nvPr>
            <p:ph type="body" sz="quarter" idx="11"/>
          </p:nvPr>
        </p:nvSpPr>
        <p:spPr>
          <a:xfrm>
            <a:off x="-11016" y="2904151"/>
            <a:ext cx="6858000" cy="811097"/>
          </a:xfrm>
          <a:prstGeom prst="rect">
            <a:avLst/>
          </a:prstGeom>
        </p:spPr>
        <p:txBody>
          <a:bodyPr anchor="ctr" anchorCtr="0"/>
          <a:lstStyle>
            <a:lvl1pPr marL="0" indent="0">
              <a:lnSpc>
                <a:spcPct val="95000"/>
              </a:lnSpc>
              <a:spcBef>
                <a:spcPts val="0"/>
              </a:spcBef>
              <a:buNone/>
              <a:defRPr sz="1000" b="1" i="0">
                <a:latin typeface=" Arial"/>
                <a:cs typeface="Arial" panose="020B0604020202020204" pitchFamily="34" charset="0"/>
              </a:defRPr>
            </a:lvl1pPr>
          </a:lstStyle>
          <a:p>
            <a:pPr lvl="0"/>
            <a:r>
              <a:rPr lang="en-US"/>
              <a:t>Click to edit Master text styles</a:t>
            </a:r>
          </a:p>
        </p:txBody>
      </p:sp>
      <p:sp>
        <p:nvSpPr>
          <p:cNvPr id="77" name="Text Placeholder 64">
            <a:extLst>
              <a:ext uri="{FF2B5EF4-FFF2-40B4-BE49-F238E27FC236}">
                <a16:creationId xmlns:a16="http://schemas.microsoft.com/office/drawing/2014/main" id="{2137FBD1-914B-9C45-B4A4-B3342FA88A31}"/>
              </a:ext>
            </a:extLst>
          </p:cNvPr>
          <p:cNvSpPr>
            <a:spLocks noGrp="1"/>
          </p:cNvSpPr>
          <p:nvPr>
            <p:ph type="body" sz="quarter" idx="13"/>
          </p:nvPr>
        </p:nvSpPr>
        <p:spPr>
          <a:xfrm>
            <a:off x="-1" y="4027383"/>
            <a:ext cx="1737360" cy="664129"/>
          </a:xfrm>
          <a:prstGeom prst="rect">
            <a:avLst/>
          </a:prstGeom>
        </p:spPr>
        <p:txBody>
          <a:bodyPr/>
          <a:lstStyle>
            <a:lvl1pPr marL="0" indent="0" algn="ctr">
              <a:lnSpc>
                <a:spcPct val="95000"/>
              </a:lnSpc>
              <a:spcBef>
                <a:spcPts val="0"/>
              </a:spcBef>
              <a:spcAft>
                <a:spcPts val="400"/>
              </a:spcAft>
              <a:buNone/>
              <a:defRPr sz="1000" b="1" i="0" u="sng">
                <a:latin typeface=" Arial"/>
                <a:cs typeface="Arial" panose="020B0604020202020204" pitchFamily="34" charset="0"/>
              </a:defRPr>
            </a:lvl1pPr>
            <a:lvl2pPr marL="120650" indent="-112713">
              <a:lnSpc>
                <a:spcPct val="95000"/>
              </a:lnSpc>
              <a:spcBef>
                <a:spcPts val="0"/>
              </a:spcBef>
              <a:spcAft>
                <a:spcPts val="400"/>
              </a:spcAft>
              <a:tabLst/>
              <a:defRPr sz="900">
                <a:latin typeface="Arial" panose="020B0604020202020204" pitchFamily="34" charset="0"/>
                <a:cs typeface="Arial" panose="020B0604020202020204" pitchFamily="34" charset="0"/>
              </a:defRPr>
            </a:lvl2pPr>
          </a:lstStyle>
          <a:p>
            <a:pPr lvl="0"/>
            <a:r>
              <a:rPr lang="en-US"/>
              <a:t>Click to edit Master text styles</a:t>
            </a:r>
          </a:p>
        </p:txBody>
      </p:sp>
      <p:sp>
        <p:nvSpPr>
          <p:cNvPr id="78" name="Text Placeholder 64">
            <a:extLst>
              <a:ext uri="{FF2B5EF4-FFF2-40B4-BE49-F238E27FC236}">
                <a16:creationId xmlns:a16="http://schemas.microsoft.com/office/drawing/2014/main" id="{A955E8DA-A031-7C47-87F6-694A8AB179CD}"/>
              </a:ext>
            </a:extLst>
          </p:cNvPr>
          <p:cNvSpPr>
            <a:spLocks noGrp="1"/>
          </p:cNvSpPr>
          <p:nvPr>
            <p:ph type="body" sz="quarter" idx="14"/>
          </p:nvPr>
        </p:nvSpPr>
        <p:spPr>
          <a:xfrm>
            <a:off x="1759403" y="4027383"/>
            <a:ext cx="1737360" cy="664129"/>
          </a:xfrm>
          <a:prstGeom prst="rect">
            <a:avLst/>
          </a:prstGeom>
        </p:spPr>
        <p:txBody>
          <a:bodyPr/>
          <a:lstStyle>
            <a:lvl1pPr marL="0" indent="0" algn="ctr">
              <a:lnSpc>
                <a:spcPct val="95000"/>
              </a:lnSpc>
              <a:spcBef>
                <a:spcPts val="0"/>
              </a:spcBef>
              <a:spcAft>
                <a:spcPts val="400"/>
              </a:spcAft>
              <a:buNone/>
              <a:defRPr sz="1000" b="1" i="0" u="sng">
                <a:latin typeface=" Arial"/>
                <a:cs typeface="Arial" panose="020B0604020202020204" pitchFamily="34" charset="0"/>
              </a:defRPr>
            </a:lvl1pPr>
            <a:lvl2pPr marL="120650" indent="-112713">
              <a:lnSpc>
                <a:spcPct val="95000"/>
              </a:lnSpc>
              <a:spcBef>
                <a:spcPts val="0"/>
              </a:spcBef>
              <a:spcAft>
                <a:spcPts val="400"/>
              </a:spcAft>
              <a:tabLst/>
              <a:defRPr sz="900">
                <a:latin typeface="Arial" panose="020B0604020202020204" pitchFamily="34" charset="0"/>
                <a:cs typeface="Arial" panose="020B0604020202020204" pitchFamily="34" charset="0"/>
              </a:defRPr>
            </a:lvl2pPr>
          </a:lstStyle>
          <a:p>
            <a:pPr lvl="0"/>
            <a:r>
              <a:rPr lang="en-US"/>
              <a:t>Click to edit Master text styles</a:t>
            </a:r>
          </a:p>
        </p:txBody>
      </p:sp>
      <p:sp>
        <p:nvSpPr>
          <p:cNvPr id="79" name="Text Placeholder 64">
            <a:extLst>
              <a:ext uri="{FF2B5EF4-FFF2-40B4-BE49-F238E27FC236}">
                <a16:creationId xmlns:a16="http://schemas.microsoft.com/office/drawing/2014/main" id="{875BD2E0-6553-DF4B-AE02-774CA0F7FE12}"/>
              </a:ext>
            </a:extLst>
          </p:cNvPr>
          <p:cNvSpPr>
            <a:spLocks noGrp="1"/>
          </p:cNvSpPr>
          <p:nvPr>
            <p:ph type="body" sz="quarter" idx="15"/>
          </p:nvPr>
        </p:nvSpPr>
        <p:spPr>
          <a:xfrm>
            <a:off x="3518807" y="4027383"/>
            <a:ext cx="1737360" cy="664129"/>
          </a:xfrm>
          <a:prstGeom prst="rect">
            <a:avLst/>
          </a:prstGeom>
        </p:spPr>
        <p:txBody>
          <a:bodyPr/>
          <a:lstStyle>
            <a:lvl1pPr marL="0" indent="0" algn="ctr">
              <a:lnSpc>
                <a:spcPct val="95000"/>
              </a:lnSpc>
              <a:spcBef>
                <a:spcPts val="0"/>
              </a:spcBef>
              <a:spcAft>
                <a:spcPts val="400"/>
              </a:spcAft>
              <a:buNone/>
              <a:defRPr sz="1000" b="1" i="0" u="sng">
                <a:latin typeface=" Arial"/>
                <a:cs typeface="Arial" panose="020B0604020202020204" pitchFamily="34" charset="0"/>
              </a:defRPr>
            </a:lvl1pPr>
            <a:lvl2pPr marL="120650" indent="-112713">
              <a:lnSpc>
                <a:spcPct val="95000"/>
              </a:lnSpc>
              <a:spcBef>
                <a:spcPts val="0"/>
              </a:spcBef>
              <a:spcAft>
                <a:spcPts val="400"/>
              </a:spcAft>
              <a:tabLst/>
              <a:defRPr sz="900">
                <a:latin typeface="Arial" panose="020B0604020202020204" pitchFamily="34" charset="0"/>
                <a:cs typeface="Arial" panose="020B0604020202020204" pitchFamily="34" charset="0"/>
              </a:defRPr>
            </a:lvl2pPr>
          </a:lstStyle>
          <a:p>
            <a:pPr lvl="0"/>
            <a:r>
              <a:rPr lang="en-US"/>
              <a:t>Click to edit Master text styles</a:t>
            </a:r>
          </a:p>
        </p:txBody>
      </p:sp>
      <p:sp>
        <p:nvSpPr>
          <p:cNvPr id="80" name="Text Placeholder 2">
            <a:extLst>
              <a:ext uri="{FF2B5EF4-FFF2-40B4-BE49-F238E27FC236}">
                <a16:creationId xmlns:a16="http://schemas.microsoft.com/office/drawing/2014/main" id="{B7142617-95F7-7048-8F1D-C78BC067A424}"/>
              </a:ext>
            </a:extLst>
          </p:cNvPr>
          <p:cNvSpPr>
            <a:spLocks noGrp="1"/>
          </p:cNvSpPr>
          <p:nvPr>
            <p:ph type="body" sz="quarter" idx="16"/>
          </p:nvPr>
        </p:nvSpPr>
        <p:spPr>
          <a:xfrm>
            <a:off x="0" y="4699003"/>
            <a:ext cx="1736725" cy="4255007"/>
          </a:xfrm>
          <a:prstGeom prst="rect">
            <a:avLst/>
          </a:prstGeom>
        </p:spPr>
        <p:txBody>
          <a:bodyPr/>
          <a:lstStyle>
            <a:lvl1pPr marL="65088" indent="-65088">
              <a:lnSpc>
                <a:spcPct val="95000"/>
              </a:lnSpc>
              <a:spcBef>
                <a:spcPts val="0"/>
              </a:spcBef>
              <a:spcAft>
                <a:spcPts val="400"/>
              </a:spcAft>
              <a:tabLst/>
              <a:defRPr sz="900">
                <a:latin typeface=" Arial"/>
                <a:cs typeface="Arial" panose="020B0604020202020204" pitchFamily="34" charset="0"/>
              </a:defRPr>
            </a:lvl1pPr>
          </a:lstStyle>
          <a:p>
            <a:pPr lvl="0"/>
            <a:r>
              <a:rPr lang="en-US"/>
              <a:t>Click to edit Master text styles</a:t>
            </a:r>
          </a:p>
        </p:txBody>
      </p:sp>
      <p:sp>
        <p:nvSpPr>
          <p:cNvPr id="81" name="Text Placeholder 2">
            <a:extLst>
              <a:ext uri="{FF2B5EF4-FFF2-40B4-BE49-F238E27FC236}">
                <a16:creationId xmlns:a16="http://schemas.microsoft.com/office/drawing/2014/main" id="{0D10F141-DEE7-0B4C-918D-8000A6DBEE97}"/>
              </a:ext>
            </a:extLst>
          </p:cNvPr>
          <p:cNvSpPr>
            <a:spLocks noGrp="1"/>
          </p:cNvSpPr>
          <p:nvPr>
            <p:ph type="body" sz="quarter" idx="17"/>
          </p:nvPr>
        </p:nvSpPr>
        <p:spPr>
          <a:xfrm>
            <a:off x="1760220" y="4699003"/>
            <a:ext cx="1736725" cy="4255007"/>
          </a:xfrm>
          <a:prstGeom prst="rect">
            <a:avLst/>
          </a:prstGeom>
        </p:spPr>
        <p:txBody>
          <a:bodyPr/>
          <a:lstStyle>
            <a:lvl1pPr marL="65088" indent="-65088">
              <a:lnSpc>
                <a:spcPct val="95000"/>
              </a:lnSpc>
              <a:spcBef>
                <a:spcPts val="0"/>
              </a:spcBef>
              <a:spcAft>
                <a:spcPts val="400"/>
              </a:spcAft>
              <a:tabLst/>
              <a:defRPr sz="900">
                <a:latin typeface=" Arial"/>
                <a:cs typeface="Arial" panose="020B0604020202020204" pitchFamily="34" charset="0"/>
              </a:defRPr>
            </a:lvl1pPr>
          </a:lstStyle>
          <a:p>
            <a:pPr lvl="0"/>
            <a:r>
              <a:rPr lang="en-US"/>
              <a:t>Click to edit Master text styles</a:t>
            </a:r>
          </a:p>
        </p:txBody>
      </p:sp>
      <p:sp>
        <p:nvSpPr>
          <p:cNvPr id="82" name="Text Placeholder 2">
            <a:extLst>
              <a:ext uri="{FF2B5EF4-FFF2-40B4-BE49-F238E27FC236}">
                <a16:creationId xmlns:a16="http://schemas.microsoft.com/office/drawing/2014/main" id="{178B24EF-FA55-D341-A223-611B93371B0A}"/>
              </a:ext>
            </a:extLst>
          </p:cNvPr>
          <p:cNvSpPr>
            <a:spLocks noGrp="1"/>
          </p:cNvSpPr>
          <p:nvPr>
            <p:ph type="body" sz="quarter" idx="18"/>
          </p:nvPr>
        </p:nvSpPr>
        <p:spPr>
          <a:xfrm>
            <a:off x="3520440" y="4699003"/>
            <a:ext cx="1736725" cy="4255007"/>
          </a:xfrm>
          <a:prstGeom prst="rect">
            <a:avLst/>
          </a:prstGeom>
        </p:spPr>
        <p:txBody>
          <a:bodyPr/>
          <a:lstStyle>
            <a:lvl1pPr marL="65088" indent="-65088">
              <a:lnSpc>
                <a:spcPct val="95000"/>
              </a:lnSpc>
              <a:spcBef>
                <a:spcPts val="0"/>
              </a:spcBef>
              <a:spcAft>
                <a:spcPts val="400"/>
              </a:spcAft>
              <a:tabLst/>
              <a:defRPr sz="900">
                <a:latin typeface=" Arial"/>
                <a:cs typeface="Arial" panose="020B0604020202020204" pitchFamily="34" charset="0"/>
              </a:defRPr>
            </a:lvl1pPr>
          </a:lstStyle>
          <a:p>
            <a:pPr lvl="0"/>
            <a:r>
              <a:rPr lang="en-US"/>
              <a:t>Click to edit Master text styles</a:t>
            </a:r>
          </a:p>
        </p:txBody>
      </p:sp>
      <p:sp>
        <p:nvSpPr>
          <p:cNvPr id="28" name="Rectangle 27">
            <a:extLst>
              <a:ext uri="{FF2B5EF4-FFF2-40B4-BE49-F238E27FC236}">
                <a16:creationId xmlns:a16="http://schemas.microsoft.com/office/drawing/2014/main" id="{77E93C39-3CFF-7B46-B592-B65E048A2756}"/>
              </a:ext>
            </a:extLst>
          </p:cNvPr>
          <p:cNvSpPr/>
          <p:nvPr userDrawn="1"/>
        </p:nvSpPr>
        <p:spPr>
          <a:xfrm>
            <a:off x="0" y="8954011"/>
            <a:ext cx="6858000" cy="230832"/>
          </a:xfrm>
          <a:prstGeom prst="rect">
            <a:avLst/>
          </a:prstGeom>
          <a:solidFill>
            <a:schemeClr val="bg2"/>
          </a:solidFill>
        </p:spPr>
        <p:txBody>
          <a:bodyPr wrap="square">
            <a:spAutoFit/>
          </a:bodyPr>
          <a:lstStyle/>
          <a:p>
            <a:pPr algn="ctr" defTabSz="899010"/>
            <a:r>
              <a:rPr lang="en-US" sz="900" b="1" dirty="0">
                <a:solidFill>
                  <a:srgbClr val="00B050"/>
                </a:solidFill>
                <a:latin typeface=" Arial"/>
                <a:cs typeface="Arial" panose="020B0604020202020204" pitchFamily="34" charset="0"/>
              </a:rPr>
              <a:t>UNCLASSIFIED</a:t>
            </a:r>
          </a:p>
        </p:txBody>
      </p:sp>
      <p:sp>
        <p:nvSpPr>
          <p:cNvPr id="83" name="object 44">
            <a:extLst>
              <a:ext uri="{FF2B5EF4-FFF2-40B4-BE49-F238E27FC236}">
                <a16:creationId xmlns:a16="http://schemas.microsoft.com/office/drawing/2014/main" id="{639FE3AB-1F21-5148-9C4B-F32BDA3571D2}"/>
              </a:ext>
            </a:extLst>
          </p:cNvPr>
          <p:cNvSpPr txBox="1"/>
          <p:nvPr userDrawn="1"/>
        </p:nvSpPr>
        <p:spPr>
          <a:xfrm>
            <a:off x="4740858" y="1126579"/>
            <a:ext cx="531727" cy="118872"/>
          </a:xfrm>
          <a:prstGeom prst="rect">
            <a:avLst/>
          </a:prstGeom>
        </p:spPr>
        <p:txBody>
          <a:bodyPr lIns="0" rIns="0" anchor="ctr"/>
          <a:lstStyle>
            <a:lvl1pPr lvl="0" indent="0" defTabSz="685800">
              <a:lnSpc>
                <a:spcPct val="90000"/>
              </a:lnSpc>
              <a:spcBef>
                <a:spcPts val="750"/>
              </a:spcBef>
              <a:buFont typeface="Arial" panose="020B0604020202020204" pitchFamily="34" charset="0"/>
              <a:buNone/>
              <a:defRPr sz="800" b="1" i="0">
                <a:latin typeface="Arial" panose="020B0604020202020204" pitchFamily="34" charset="0"/>
                <a:cs typeface="Arial" panose="020B0604020202020204" pitchFamily="34" charset="0"/>
              </a:defRPr>
            </a:lvl1pPr>
            <a:lvl2pPr marL="514350" indent="-171450" defTabSz="685800">
              <a:lnSpc>
                <a:spcPct val="90000"/>
              </a:lnSpc>
              <a:spcBef>
                <a:spcPts val="375"/>
              </a:spcBef>
              <a:buFont typeface="Arial" panose="020B0604020202020204" pitchFamily="34" charset="0"/>
              <a:buChar char="•"/>
            </a:lvl2pPr>
            <a:lvl3pPr marL="857250" indent="-171450" defTabSz="685800">
              <a:lnSpc>
                <a:spcPct val="90000"/>
              </a:lnSpc>
              <a:spcBef>
                <a:spcPts val="375"/>
              </a:spcBef>
              <a:buFont typeface="Arial" panose="020B0604020202020204" pitchFamily="34" charset="0"/>
              <a:buChar char="•"/>
              <a:defRPr sz="1500"/>
            </a:lvl3pPr>
            <a:lvl4pPr marL="1200150" indent="-171450" defTabSz="685800">
              <a:lnSpc>
                <a:spcPct val="90000"/>
              </a:lnSpc>
              <a:spcBef>
                <a:spcPts val="375"/>
              </a:spcBef>
              <a:buFont typeface="Arial" panose="020B0604020202020204" pitchFamily="34" charset="0"/>
              <a:buChar char="•"/>
              <a:defRPr sz="1350"/>
            </a:lvl4pPr>
            <a:lvl5pPr marL="1543050" indent="-171450" defTabSz="685800">
              <a:lnSpc>
                <a:spcPct val="90000"/>
              </a:lnSpc>
              <a:spcBef>
                <a:spcPts val="375"/>
              </a:spcBef>
              <a:buFont typeface="Arial" panose="020B0604020202020204" pitchFamily="34" charset="0"/>
              <a:buChar char="•"/>
              <a:defRPr sz="1350"/>
            </a:lvl5pPr>
            <a:lvl6pPr marL="1885950" indent="-171450" defTabSz="685800">
              <a:lnSpc>
                <a:spcPct val="90000"/>
              </a:lnSpc>
              <a:spcBef>
                <a:spcPts val="375"/>
              </a:spcBef>
              <a:buFont typeface="Arial" panose="020B0604020202020204" pitchFamily="34" charset="0"/>
              <a:buChar char="•"/>
              <a:defRPr sz="1350"/>
            </a:lvl6pPr>
            <a:lvl7pPr marL="2228850" indent="-171450" defTabSz="685800">
              <a:lnSpc>
                <a:spcPct val="90000"/>
              </a:lnSpc>
              <a:spcBef>
                <a:spcPts val="375"/>
              </a:spcBef>
              <a:buFont typeface="Arial" panose="020B0604020202020204" pitchFamily="34" charset="0"/>
              <a:buChar char="•"/>
              <a:defRPr sz="1350"/>
            </a:lvl7pPr>
            <a:lvl8pPr marL="2571750" indent="-171450" defTabSz="685800">
              <a:lnSpc>
                <a:spcPct val="90000"/>
              </a:lnSpc>
              <a:spcBef>
                <a:spcPts val="375"/>
              </a:spcBef>
              <a:buFont typeface="Arial" panose="020B0604020202020204" pitchFamily="34" charset="0"/>
              <a:buChar char="•"/>
              <a:defRPr sz="1350"/>
            </a:lvl8pPr>
            <a:lvl9pPr marL="2914650" indent="-171450" defTabSz="685800">
              <a:lnSpc>
                <a:spcPct val="90000"/>
              </a:lnSpc>
              <a:spcBef>
                <a:spcPts val="375"/>
              </a:spcBef>
              <a:buFont typeface="Arial" panose="020B0604020202020204" pitchFamily="34" charset="0"/>
              <a:buChar char="•"/>
              <a:defRPr sz="1350"/>
            </a:lvl9pPr>
          </a:lstStyle>
          <a:p>
            <a:pPr lvl="0" algn="r"/>
            <a:r>
              <a:rPr lang="en-US" dirty="0">
                <a:latin typeface=" Arial"/>
              </a:rPr>
              <a:t>DATE:</a:t>
            </a:r>
            <a:endParaRPr dirty="0">
              <a:latin typeface=" Arial"/>
            </a:endParaRPr>
          </a:p>
        </p:txBody>
      </p:sp>
      <p:sp>
        <p:nvSpPr>
          <p:cNvPr id="84" name="Text Placeholder 79">
            <a:extLst>
              <a:ext uri="{FF2B5EF4-FFF2-40B4-BE49-F238E27FC236}">
                <a16:creationId xmlns:a16="http://schemas.microsoft.com/office/drawing/2014/main" id="{5874B2E2-DD57-F54C-B43C-143EC32F6203}"/>
              </a:ext>
            </a:extLst>
          </p:cNvPr>
          <p:cNvSpPr>
            <a:spLocks noGrp="1"/>
          </p:cNvSpPr>
          <p:nvPr>
            <p:ph type="body" sz="quarter" idx="19"/>
          </p:nvPr>
        </p:nvSpPr>
        <p:spPr>
          <a:xfrm>
            <a:off x="5272584" y="1126579"/>
            <a:ext cx="1574400" cy="118872"/>
          </a:xfrm>
          <a:prstGeom prst="rect">
            <a:avLst/>
          </a:prstGeom>
        </p:spPr>
        <p:txBody>
          <a:bodyPr anchor="ctr"/>
          <a:lstStyle>
            <a:lvl1pPr marL="0" indent="0" algn="l">
              <a:buNone/>
              <a:defRPr sz="800" b="1" i="0">
                <a:latin typeface=" Arial"/>
                <a:cs typeface="Arial" panose="020B0604020202020204" pitchFamily="34" charset="0"/>
              </a:defRPr>
            </a:lvl1pPr>
          </a:lstStyle>
          <a:p>
            <a:pPr marL="0" lvl="0" indent="0" algn="l" defTabSz="685800" rtl="0" eaLnBrk="1" latinLnBrk="0" hangingPunct="1">
              <a:lnSpc>
                <a:spcPct val="90000"/>
              </a:lnSpc>
              <a:spcBef>
                <a:spcPts val="750"/>
              </a:spcBef>
              <a:buFont typeface="Arial" panose="020B0604020202020204" pitchFamily="34" charset="0"/>
              <a:buNone/>
            </a:pPr>
            <a:r>
              <a:rPr lang="en-US"/>
              <a:t>Click to edit Master text styles</a:t>
            </a:r>
          </a:p>
        </p:txBody>
      </p:sp>
      <p:sp>
        <p:nvSpPr>
          <p:cNvPr id="85" name="Text Placeholder 62">
            <a:extLst>
              <a:ext uri="{FF2B5EF4-FFF2-40B4-BE49-F238E27FC236}">
                <a16:creationId xmlns:a16="http://schemas.microsoft.com/office/drawing/2014/main" id="{EDBBC233-4227-894B-8012-08AE4615422D}"/>
              </a:ext>
            </a:extLst>
          </p:cNvPr>
          <p:cNvSpPr>
            <a:spLocks noGrp="1"/>
          </p:cNvSpPr>
          <p:nvPr>
            <p:ph type="body" sz="quarter" idx="12"/>
          </p:nvPr>
        </p:nvSpPr>
        <p:spPr>
          <a:xfrm>
            <a:off x="857250" y="400050"/>
            <a:ext cx="5141913" cy="574410"/>
          </a:xfrm>
          <a:prstGeom prst="rect">
            <a:avLst/>
          </a:prstGeom>
        </p:spPr>
        <p:txBody>
          <a:bodyPr anchor="ctr"/>
          <a:lstStyle>
            <a:lvl1pPr marL="0" indent="0">
              <a:lnSpc>
                <a:spcPct val="95000"/>
              </a:lnSpc>
              <a:spcBef>
                <a:spcPts val="0"/>
              </a:spcBef>
              <a:buNone/>
              <a:defRPr sz="900" b="1" i="1">
                <a:latin typeface=" Arial"/>
                <a:cs typeface="Arial" panose="020B0604020202020204" pitchFamily="34" charset="0"/>
              </a:defRPr>
            </a:lvl1pPr>
          </a:lstStyle>
          <a:p>
            <a:pPr lvl="0"/>
            <a:r>
              <a:rPr lang="en-US"/>
              <a:t>Click to edit Master text styles</a:t>
            </a:r>
          </a:p>
        </p:txBody>
      </p:sp>
      <p:sp>
        <p:nvSpPr>
          <p:cNvPr id="30" name="object 16">
            <a:extLst>
              <a:ext uri="{FF2B5EF4-FFF2-40B4-BE49-F238E27FC236}">
                <a16:creationId xmlns:a16="http://schemas.microsoft.com/office/drawing/2014/main" id="{D0D181F2-35FD-7947-85A7-C4D2A8025FB4}"/>
              </a:ext>
            </a:extLst>
          </p:cNvPr>
          <p:cNvSpPr/>
          <p:nvPr userDrawn="1"/>
        </p:nvSpPr>
        <p:spPr>
          <a:xfrm>
            <a:off x="1" y="1015303"/>
            <a:ext cx="1574400" cy="254635"/>
          </a:xfrm>
          <a:custGeom>
            <a:avLst/>
            <a:gdLst/>
            <a:ahLst/>
            <a:cxnLst/>
            <a:rect l="l" t="t" r="r" b="b"/>
            <a:pathLst>
              <a:path w="1603375" h="254634">
                <a:moveTo>
                  <a:pt x="0" y="0"/>
                </a:moveTo>
                <a:lnTo>
                  <a:pt x="1603247" y="0"/>
                </a:lnTo>
                <a:lnTo>
                  <a:pt x="1603247" y="254507"/>
                </a:lnTo>
                <a:lnTo>
                  <a:pt x="0" y="254507"/>
                </a:lnTo>
                <a:lnTo>
                  <a:pt x="0" y="0"/>
                </a:lnTo>
                <a:close/>
              </a:path>
            </a:pathLst>
          </a:custGeom>
          <a:solidFill>
            <a:srgbClr val="000000"/>
          </a:solidFill>
          <a:ln w="28575">
            <a:solidFill>
              <a:schemeClr val="tx1"/>
            </a:solidFill>
          </a:ln>
        </p:spPr>
        <p:txBody>
          <a:bodyPr wrap="square" lIns="91440" tIns="0" rIns="0" bIns="0" rtlCol="0" anchor="ctr"/>
          <a:lstStyle/>
          <a:p>
            <a:pPr marL="12700" algn="l"/>
            <a:r>
              <a:rPr lang="en-US" sz="1050" b="1" dirty="0">
                <a:solidFill>
                  <a:srgbClr val="FFB03B"/>
                </a:solidFill>
                <a:latin typeface=" Arial"/>
                <a:cs typeface="Arial" panose="020B0604020202020204" pitchFamily="34" charset="0"/>
              </a:rPr>
              <a:t>T</a:t>
            </a:r>
            <a:r>
              <a:rPr lang="en-US" sz="1050" b="1" spc="-10" dirty="0">
                <a:solidFill>
                  <a:srgbClr val="FFB03B"/>
                </a:solidFill>
                <a:latin typeface=" Arial"/>
                <a:cs typeface="Arial" panose="020B0604020202020204" pitchFamily="34" charset="0"/>
              </a:rPr>
              <a:t>O</a:t>
            </a:r>
            <a:r>
              <a:rPr lang="en-US" sz="1050" b="1" dirty="0">
                <a:solidFill>
                  <a:srgbClr val="FFB03B"/>
                </a:solidFill>
                <a:latin typeface=" Arial"/>
                <a:cs typeface="Arial" panose="020B0604020202020204" pitchFamily="34" charset="0"/>
              </a:rPr>
              <a:t>P</a:t>
            </a:r>
            <a:r>
              <a:rPr lang="en-US" sz="1050" b="1" spc="-25" dirty="0">
                <a:solidFill>
                  <a:srgbClr val="FFB03B"/>
                </a:solidFill>
                <a:latin typeface=" Arial"/>
                <a:cs typeface="Arial" panose="020B0604020202020204" pitchFamily="34" charset="0"/>
              </a:rPr>
              <a:t> </a:t>
            </a:r>
            <a:r>
              <a:rPr lang="en-US" sz="1050" b="1" dirty="0">
                <a:solidFill>
                  <a:srgbClr val="FFB03B"/>
                </a:solidFill>
                <a:latin typeface=" Arial"/>
                <a:cs typeface="Arial" panose="020B0604020202020204" pitchFamily="34" charset="0"/>
              </a:rPr>
              <a:t>L</a:t>
            </a:r>
            <a:r>
              <a:rPr lang="en-US" sz="1050" b="1" spc="-10" dirty="0">
                <a:solidFill>
                  <a:srgbClr val="FFB03B"/>
                </a:solidFill>
                <a:latin typeface=" Arial"/>
                <a:cs typeface="Arial" panose="020B0604020202020204" pitchFamily="34" charset="0"/>
              </a:rPr>
              <a:t>I</a:t>
            </a:r>
            <a:r>
              <a:rPr lang="en-US" sz="1050" b="1" spc="5" dirty="0">
                <a:solidFill>
                  <a:srgbClr val="FFB03B"/>
                </a:solidFill>
                <a:latin typeface=" Arial"/>
                <a:cs typeface="Arial" panose="020B0604020202020204" pitchFamily="34" charset="0"/>
              </a:rPr>
              <a:t>N</a:t>
            </a:r>
            <a:r>
              <a:rPr lang="en-US" sz="1050" b="1" dirty="0">
                <a:solidFill>
                  <a:srgbClr val="FFB03B"/>
                </a:solidFill>
                <a:latin typeface=" Arial"/>
                <a:cs typeface="Arial" panose="020B0604020202020204" pitchFamily="34" charset="0"/>
              </a:rPr>
              <a:t>E</a:t>
            </a:r>
            <a:r>
              <a:rPr lang="en-US" sz="1050" b="1" spc="-25" dirty="0">
                <a:solidFill>
                  <a:srgbClr val="FFB03B"/>
                </a:solidFill>
                <a:latin typeface=" Arial"/>
                <a:cs typeface="Arial" panose="020B0604020202020204" pitchFamily="34" charset="0"/>
              </a:rPr>
              <a:t> </a:t>
            </a:r>
            <a:r>
              <a:rPr lang="en-US" sz="1050" b="1" spc="20" dirty="0">
                <a:solidFill>
                  <a:srgbClr val="FFB03B"/>
                </a:solidFill>
                <a:latin typeface=" Arial"/>
                <a:cs typeface="Arial" panose="020B0604020202020204" pitchFamily="34" charset="0"/>
              </a:rPr>
              <a:t>M</a:t>
            </a:r>
            <a:r>
              <a:rPr lang="en-US" sz="1050" b="1" dirty="0">
                <a:solidFill>
                  <a:srgbClr val="FFB03B"/>
                </a:solidFill>
                <a:latin typeface=" Arial"/>
                <a:cs typeface="Arial" panose="020B0604020202020204" pitchFamily="34" charset="0"/>
              </a:rPr>
              <a:t>ES</a:t>
            </a:r>
            <a:r>
              <a:rPr lang="en-US" sz="1050" b="1" spc="-10" dirty="0">
                <a:solidFill>
                  <a:srgbClr val="FFB03B"/>
                </a:solidFill>
                <a:latin typeface=" Arial"/>
                <a:cs typeface="Arial" panose="020B0604020202020204" pitchFamily="34" charset="0"/>
              </a:rPr>
              <a:t>S</a:t>
            </a:r>
            <a:r>
              <a:rPr lang="en-US" sz="1050" b="1" spc="-35" dirty="0">
                <a:solidFill>
                  <a:srgbClr val="FFB03B"/>
                </a:solidFill>
                <a:latin typeface=" Arial"/>
                <a:cs typeface="Arial" panose="020B0604020202020204" pitchFamily="34" charset="0"/>
              </a:rPr>
              <a:t>A</a:t>
            </a:r>
            <a:r>
              <a:rPr lang="en-US" sz="1050" b="1" spc="-10" dirty="0">
                <a:solidFill>
                  <a:srgbClr val="FFB03B"/>
                </a:solidFill>
                <a:latin typeface=" Arial"/>
                <a:cs typeface="Arial" panose="020B0604020202020204" pitchFamily="34" charset="0"/>
              </a:rPr>
              <a:t>G</a:t>
            </a:r>
            <a:r>
              <a:rPr lang="en-US" sz="1050" b="1" dirty="0">
                <a:solidFill>
                  <a:srgbClr val="FFB03B"/>
                </a:solidFill>
                <a:latin typeface=" Arial"/>
                <a:cs typeface="Arial" panose="020B0604020202020204" pitchFamily="34" charset="0"/>
              </a:rPr>
              <a:t>ES</a:t>
            </a:r>
            <a:endParaRPr lang="en-US" sz="1050" dirty="0">
              <a:solidFill>
                <a:prstClr val="black"/>
              </a:solidFill>
              <a:latin typeface=" Arial"/>
              <a:cs typeface="Arial" panose="020B0604020202020204" pitchFamily="34" charset="0"/>
            </a:endParaRPr>
          </a:p>
        </p:txBody>
      </p:sp>
    </p:spTree>
    <p:extLst>
      <p:ext uri="{BB962C8B-B14F-4D97-AF65-F5344CB8AC3E}">
        <p14:creationId xmlns:p14="http://schemas.microsoft.com/office/powerpoint/2010/main" val="38874151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7 Lines of Bullets, 6-Line Summary">
    <p:spTree>
      <p:nvGrpSpPr>
        <p:cNvPr id="1" name=""/>
        <p:cNvGrpSpPr/>
        <p:nvPr/>
      </p:nvGrpSpPr>
      <p:grpSpPr>
        <a:xfrm>
          <a:off x="0" y="0"/>
          <a:ext cx="0" cy="0"/>
          <a:chOff x="0" y="0"/>
          <a:chExt cx="0" cy="0"/>
        </a:xfrm>
      </p:grpSpPr>
      <p:sp>
        <p:nvSpPr>
          <p:cNvPr id="18" name="Rectangle 17">
            <a:extLst>
              <a:ext uri="{FF2B5EF4-FFF2-40B4-BE49-F238E27FC236}">
                <a16:creationId xmlns:a16="http://schemas.microsoft.com/office/drawing/2014/main" id="{BDF48512-446C-6647-A25A-AFE483EF8E61}"/>
              </a:ext>
            </a:extLst>
          </p:cNvPr>
          <p:cNvSpPr/>
          <p:nvPr userDrawn="1"/>
        </p:nvSpPr>
        <p:spPr>
          <a:xfrm>
            <a:off x="5673872" y="632384"/>
            <a:ext cx="736270" cy="351830"/>
          </a:xfrm>
          <a:prstGeom prst="rect">
            <a:avLst/>
          </a:prstGeom>
          <a:solidFill>
            <a:srgbClr val="FFD53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latin typeface=" Arial"/>
            </a:endParaRPr>
          </a:p>
        </p:txBody>
      </p:sp>
      <p:sp>
        <p:nvSpPr>
          <p:cNvPr id="19" name="Rectangle 18">
            <a:extLst>
              <a:ext uri="{FF2B5EF4-FFF2-40B4-BE49-F238E27FC236}">
                <a16:creationId xmlns:a16="http://schemas.microsoft.com/office/drawing/2014/main" id="{6D5950B2-537C-8E45-8340-1E68DFC29FB9}"/>
              </a:ext>
            </a:extLst>
          </p:cNvPr>
          <p:cNvSpPr/>
          <p:nvPr userDrawn="1"/>
        </p:nvSpPr>
        <p:spPr>
          <a:xfrm>
            <a:off x="725133" y="632384"/>
            <a:ext cx="736270" cy="351830"/>
          </a:xfrm>
          <a:prstGeom prst="rect">
            <a:avLst/>
          </a:prstGeom>
          <a:solidFill>
            <a:srgbClr val="FFD53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latin typeface=" Arial"/>
            </a:endParaRPr>
          </a:p>
        </p:txBody>
      </p:sp>
      <p:sp>
        <p:nvSpPr>
          <p:cNvPr id="23" name="Rectangle 22">
            <a:extLst>
              <a:ext uri="{FF2B5EF4-FFF2-40B4-BE49-F238E27FC236}">
                <a16:creationId xmlns:a16="http://schemas.microsoft.com/office/drawing/2014/main" id="{DD9B7A27-B626-1343-8A6C-02F34C6307C7}"/>
              </a:ext>
            </a:extLst>
          </p:cNvPr>
          <p:cNvSpPr/>
          <p:nvPr userDrawn="1"/>
        </p:nvSpPr>
        <p:spPr>
          <a:xfrm>
            <a:off x="0" y="1"/>
            <a:ext cx="6858000" cy="588156"/>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b="1" dirty="0">
              <a:solidFill>
                <a:prstClr val="white"/>
              </a:solidFill>
              <a:latin typeface=" Arial"/>
            </a:endParaRPr>
          </a:p>
        </p:txBody>
      </p:sp>
      <p:sp>
        <p:nvSpPr>
          <p:cNvPr id="29" name="Rounded Rectangle 28">
            <a:extLst>
              <a:ext uri="{FF2B5EF4-FFF2-40B4-BE49-F238E27FC236}">
                <a16:creationId xmlns:a16="http://schemas.microsoft.com/office/drawing/2014/main" id="{250E8692-4A41-D041-ACCA-45966118B24D}"/>
              </a:ext>
            </a:extLst>
          </p:cNvPr>
          <p:cNvSpPr/>
          <p:nvPr userDrawn="1"/>
        </p:nvSpPr>
        <p:spPr>
          <a:xfrm>
            <a:off x="0" y="18571"/>
            <a:ext cx="857250" cy="966850"/>
          </a:xfrm>
          <a:prstGeom prst="roundRect">
            <a:avLst>
              <a:gd name="adj" fmla="val 10686"/>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latin typeface=" Arial"/>
            </a:endParaRPr>
          </a:p>
        </p:txBody>
      </p:sp>
      <p:pic>
        <p:nvPicPr>
          <p:cNvPr id="36" name="Picture 18">
            <a:extLst>
              <a:ext uri="{FF2B5EF4-FFF2-40B4-BE49-F238E27FC236}">
                <a16:creationId xmlns:a16="http://schemas.microsoft.com/office/drawing/2014/main" id="{7DE75D90-4738-F848-AA24-FBA1985B3609}"/>
              </a:ext>
            </a:extLst>
          </p:cNvPr>
          <p:cNvPicPr>
            <a:picLocks noChangeAspect="1"/>
          </p:cNvPicPr>
          <p:nvPr userDrawn="1"/>
        </p:nvPicPr>
        <p:blipFill rotWithShape="1">
          <a:blip r:embed="rId2" cstate="email">
            <a:extLst>
              <a:ext uri="{28A0092B-C50C-407E-A947-70E740481C1C}">
                <a14:useLocalDpi xmlns:a14="http://schemas.microsoft.com/office/drawing/2010/main"/>
              </a:ext>
            </a:extLst>
          </a:blip>
          <a:srcRect l="23929" t="10287" r="24366" b="11900"/>
          <a:stretch/>
        </p:blipFill>
        <p:spPr bwMode="auto">
          <a:xfrm>
            <a:off x="109256" y="68490"/>
            <a:ext cx="615877" cy="8053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7" name="Rounded Rectangle 36">
            <a:extLst>
              <a:ext uri="{FF2B5EF4-FFF2-40B4-BE49-F238E27FC236}">
                <a16:creationId xmlns:a16="http://schemas.microsoft.com/office/drawing/2014/main" id="{123D3EEB-1952-FB4E-A1DF-52BDBA16F45E}"/>
              </a:ext>
            </a:extLst>
          </p:cNvPr>
          <p:cNvSpPr/>
          <p:nvPr userDrawn="1"/>
        </p:nvSpPr>
        <p:spPr>
          <a:xfrm>
            <a:off x="5999718" y="163938"/>
            <a:ext cx="863271" cy="820276"/>
          </a:xfrm>
          <a:prstGeom prst="roundRect">
            <a:avLst>
              <a:gd name="adj" fmla="val 10686"/>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latin typeface=" Arial"/>
            </a:endParaRPr>
          </a:p>
        </p:txBody>
      </p:sp>
      <p:sp>
        <p:nvSpPr>
          <p:cNvPr id="38" name="Rounded Rectangle 37">
            <a:extLst>
              <a:ext uri="{FF2B5EF4-FFF2-40B4-BE49-F238E27FC236}">
                <a16:creationId xmlns:a16="http://schemas.microsoft.com/office/drawing/2014/main" id="{F1A43633-D7D9-F04A-8FB2-58C2ED500590}"/>
              </a:ext>
            </a:extLst>
          </p:cNvPr>
          <p:cNvSpPr/>
          <p:nvPr userDrawn="1"/>
        </p:nvSpPr>
        <p:spPr>
          <a:xfrm>
            <a:off x="857250" y="400615"/>
            <a:ext cx="5145584" cy="583599"/>
          </a:xfrm>
          <a:prstGeom prst="roundRect">
            <a:avLst/>
          </a:prstGeom>
          <a:solidFill>
            <a:srgbClr val="FFD53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b="1" i="1" dirty="0">
              <a:solidFill>
                <a:prstClr val="black"/>
              </a:solidFill>
              <a:latin typeface=" Arial"/>
            </a:endParaRPr>
          </a:p>
        </p:txBody>
      </p:sp>
      <p:sp>
        <p:nvSpPr>
          <p:cNvPr id="40" name="Rectangle 39">
            <a:extLst>
              <a:ext uri="{FF2B5EF4-FFF2-40B4-BE49-F238E27FC236}">
                <a16:creationId xmlns:a16="http://schemas.microsoft.com/office/drawing/2014/main" id="{5D642A4A-3D1B-FE45-886F-785F6A0D0A3C}"/>
              </a:ext>
            </a:extLst>
          </p:cNvPr>
          <p:cNvSpPr/>
          <p:nvPr userDrawn="1"/>
        </p:nvSpPr>
        <p:spPr>
          <a:xfrm>
            <a:off x="0" y="1276970"/>
            <a:ext cx="6859492" cy="1348664"/>
          </a:xfrm>
          <a:prstGeom prst="rect">
            <a:avLst/>
          </a:prstGeom>
          <a:solidFill>
            <a:srgbClr val="FFF2CC"/>
          </a:solidFill>
          <a:ln w="28575">
            <a:solidFill>
              <a:schemeClr val="tx1"/>
            </a:solidFill>
          </a:ln>
        </p:spPr>
        <p:txBody>
          <a:bodyPr wrap="square">
            <a:noAutofit/>
          </a:bodyPr>
          <a:lstStyle/>
          <a:p>
            <a:pPr marL="120648" indent="-120648">
              <a:spcAft>
                <a:spcPts val="300"/>
              </a:spcAft>
              <a:buFont typeface="Arial" panose="020B0604020202020204" pitchFamily="34" charset="0"/>
              <a:buChar char="•"/>
            </a:pPr>
            <a:endParaRPr lang="en-US" sz="1100" b="1" dirty="0">
              <a:solidFill>
                <a:prstClr val="black"/>
              </a:solidFill>
              <a:latin typeface=" Arial"/>
              <a:ea typeface="Calibri" panose="020F0502020204030204" pitchFamily="34" charset="0"/>
              <a:cs typeface="Arial" panose="020B0604020202020204" pitchFamily="34" charset="0"/>
            </a:endParaRPr>
          </a:p>
          <a:p>
            <a:pPr marL="120648" indent="-120648">
              <a:spcAft>
                <a:spcPts val="300"/>
              </a:spcAft>
              <a:buFont typeface="Arial" panose="020B0604020202020204" pitchFamily="34" charset="0"/>
              <a:buChar char="•"/>
            </a:pPr>
            <a:endParaRPr lang="en-US" sz="1100" b="1" dirty="0">
              <a:solidFill>
                <a:prstClr val="black"/>
              </a:solidFill>
              <a:latin typeface=" Arial"/>
              <a:ea typeface="Calibri" panose="020F0502020204030204" pitchFamily="34" charset="0"/>
              <a:cs typeface="Arial" panose="020B0604020202020204" pitchFamily="34" charset="0"/>
            </a:endParaRPr>
          </a:p>
          <a:p>
            <a:pPr marL="120648" indent="-120648">
              <a:spcAft>
                <a:spcPts val="300"/>
              </a:spcAft>
              <a:buFont typeface="Arial" panose="020B0604020202020204" pitchFamily="34" charset="0"/>
              <a:buChar char="•"/>
            </a:pPr>
            <a:endParaRPr lang="en-US" sz="1100" b="1" dirty="0">
              <a:solidFill>
                <a:prstClr val="black"/>
              </a:solidFill>
              <a:latin typeface=" Arial"/>
              <a:ea typeface="Calibri" panose="020F0502020204030204" pitchFamily="34" charset="0"/>
              <a:cs typeface="Arial" panose="020B0604020202020204" pitchFamily="34" charset="0"/>
            </a:endParaRPr>
          </a:p>
          <a:p>
            <a:pPr marL="120648" indent="-120648">
              <a:spcAft>
                <a:spcPts val="300"/>
              </a:spcAft>
              <a:buFont typeface="Arial" panose="020B0604020202020204" pitchFamily="34" charset="0"/>
              <a:buChar char="•"/>
            </a:pPr>
            <a:endParaRPr lang="en-US" sz="1100" b="1" dirty="0">
              <a:solidFill>
                <a:prstClr val="black"/>
              </a:solidFill>
              <a:latin typeface=" Arial"/>
              <a:ea typeface="Calibri" panose="020F0502020204030204" pitchFamily="34" charset="0"/>
              <a:cs typeface="Arial" panose="020B0604020202020204" pitchFamily="34" charset="0"/>
            </a:endParaRPr>
          </a:p>
          <a:p>
            <a:pPr marL="120648" indent="-120648">
              <a:spcAft>
                <a:spcPts val="300"/>
              </a:spcAft>
              <a:buFont typeface="Arial" panose="020B0604020202020204" pitchFamily="34" charset="0"/>
              <a:buChar char="•"/>
            </a:pPr>
            <a:endParaRPr lang="en-US" sz="1100" b="1" dirty="0">
              <a:solidFill>
                <a:prstClr val="black"/>
              </a:solidFill>
              <a:latin typeface=" Arial"/>
              <a:ea typeface="Calibri" panose="020F0502020204030204" pitchFamily="34" charset="0"/>
              <a:cs typeface="Arial" panose="020B0604020202020204" pitchFamily="34" charset="0"/>
            </a:endParaRPr>
          </a:p>
        </p:txBody>
      </p:sp>
      <p:sp>
        <p:nvSpPr>
          <p:cNvPr id="42" name="Rectangle 41">
            <a:extLst>
              <a:ext uri="{FF2B5EF4-FFF2-40B4-BE49-F238E27FC236}">
                <a16:creationId xmlns:a16="http://schemas.microsoft.com/office/drawing/2014/main" id="{E307FADE-B054-C04E-BAA6-93E7F2FE220C}"/>
              </a:ext>
            </a:extLst>
          </p:cNvPr>
          <p:cNvSpPr/>
          <p:nvPr userDrawn="1"/>
        </p:nvSpPr>
        <p:spPr>
          <a:xfrm>
            <a:off x="0" y="2641782"/>
            <a:ext cx="6858000" cy="246221"/>
          </a:xfrm>
          <a:prstGeom prst="rect">
            <a:avLst/>
          </a:prstGeom>
          <a:solidFill>
            <a:schemeClr val="tx1"/>
          </a:solidFill>
          <a:ln w="28575">
            <a:solidFill>
              <a:schemeClr val="tx1"/>
            </a:solidFill>
          </a:ln>
        </p:spPr>
        <p:txBody>
          <a:bodyPr wrap="square">
            <a:spAutoFit/>
          </a:bodyPr>
          <a:lstStyle/>
          <a:p>
            <a:r>
              <a:rPr lang="en-US" sz="1000" b="1" dirty="0">
                <a:solidFill>
                  <a:schemeClr val="bg1"/>
                </a:solidFill>
                <a:latin typeface=" Arial"/>
                <a:ea typeface="Calibri" panose="020F0502020204030204" pitchFamily="34" charset="0"/>
                <a:cs typeface="Arial" panose="020B0604020202020204" pitchFamily="34" charset="0"/>
              </a:rPr>
              <a:t>SUMMARY</a:t>
            </a:r>
          </a:p>
        </p:txBody>
      </p:sp>
      <p:cxnSp>
        <p:nvCxnSpPr>
          <p:cNvPr id="43" name="Straight Connector 42">
            <a:extLst>
              <a:ext uri="{FF2B5EF4-FFF2-40B4-BE49-F238E27FC236}">
                <a16:creationId xmlns:a16="http://schemas.microsoft.com/office/drawing/2014/main" id="{4ED7B051-BBF2-3C4C-9CA8-493EAB3C2D4A}"/>
              </a:ext>
            </a:extLst>
          </p:cNvPr>
          <p:cNvCxnSpPr>
            <a:cxnSpLocks/>
          </p:cNvCxnSpPr>
          <p:nvPr userDrawn="1"/>
        </p:nvCxnSpPr>
        <p:spPr>
          <a:xfrm>
            <a:off x="5259795" y="3867037"/>
            <a:ext cx="0" cy="5276963"/>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pic>
        <p:nvPicPr>
          <p:cNvPr id="46" name="Picture 45">
            <a:extLst>
              <a:ext uri="{FF2B5EF4-FFF2-40B4-BE49-F238E27FC236}">
                <a16:creationId xmlns:a16="http://schemas.microsoft.com/office/drawing/2014/main" id="{86C59C70-700D-6446-B062-89A0ABF1902A}"/>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6158079" y="222847"/>
            <a:ext cx="540475" cy="540475"/>
          </a:xfrm>
          <a:prstGeom prst="rect">
            <a:avLst/>
          </a:prstGeom>
        </p:spPr>
      </p:pic>
      <p:sp>
        <p:nvSpPr>
          <p:cNvPr id="50" name="Rectangle 49">
            <a:extLst>
              <a:ext uri="{FF2B5EF4-FFF2-40B4-BE49-F238E27FC236}">
                <a16:creationId xmlns:a16="http://schemas.microsoft.com/office/drawing/2014/main" id="{0615C00D-BE71-5E46-B988-7D3666C4EE00}"/>
              </a:ext>
            </a:extLst>
          </p:cNvPr>
          <p:cNvSpPr/>
          <p:nvPr userDrawn="1"/>
        </p:nvSpPr>
        <p:spPr>
          <a:xfrm>
            <a:off x="0" y="3867037"/>
            <a:ext cx="6858000" cy="246221"/>
          </a:xfrm>
          <a:prstGeom prst="rect">
            <a:avLst/>
          </a:prstGeom>
          <a:solidFill>
            <a:schemeClr val="tx1"/>
          </a:solidFill>
          <a:ln w="28575">
            <a:solidFill>
              <a:schemeClr val="tx1"/>
            </a:solidFill>
          </a:ln>
        </p:spPr>
        <p:txBody>
          <a:bodyPr wrap="square">
            <a:spAutoFit/>
          </a:bodyPr>
          <a:lstStyle/>
          <a:p>
            <a:r>
              <a:rPr lang="en-US" sz="1000" b="1" dirty="0">
                <a:solidFill>
                  <a:schemeClr val="bg1"/>
                </a:solidFill>
                <a:latin typeface=" Arial"/>
                <a:ea typeface="Calibri" panose="020F0502020204030204" pitchFamily="34" charset="0"/>
                <a:cs typeface="Arial" panose="020B0604020202020204" pitchFamily="34" charset="0"/>
              </a:rPr>
              <a:t>TALKING POINTS</a:t>
            </a:r>
          </a:p>
        </p:txBody>
      </p:sp>
      <p:sp>
        <p:nvSpPr>
          <p:cNvPr id="55" name="object 32">
            <a:extLst>
              <a:ext uri="{FF2B5EF4-FFF2-40B4-BE49-F238E27FC236}">
                <a16:creationId xmlns:a16="http://schemas.microsoft.com/office/drawing/2014/main" id="{98F29BA9-DCEE-EB4E-B4F8-0450076E4208}"/>
              </a:ext>
            </a:extLst>
          </p:cNvPr>
          <p:cNvSpPr txBox="1"/>
          <p:nvPr userDrawn="1"/>
        </p:nvSpPr>
        <p:spPr>
          <a:xfrm>
            <a:off x="5259796" y="4140903"/>
            <a:ext cx="1587188" cy="292388"/>
          </a:xfrm>
          <a:prstGeom prst="rect">
            <a:avLst/>
          </a:prstGeom>
        </p:spPr>
        <p:txBody>
          <a:bodyPr vert="horz" wrap="square" lIns="0" tIns="0" rIns="0" bIns="0" rtlCol="0">
            <a:spAutoFit/>
          </a:bodyPr>
          <a:lstStyle/>
          <a:p>
            <a:pPr algn="ctr">
              <a:lnSpc>
                <a:spcPct val="95000"/>
              </a:lnSpc>
            </a:pPr>
            <a:r>
              <a:rPr lang="en-US" sz="1000" b="1" spc="-5" dirty="0">
                <a:solidFill>
                  <a:prstClr val="black"/>
                </a:solidFill>
                <a:latin typeface=" Arial"/>
                <a:cs typeface="Arial"/>
              </a:rPr>
              <a:t>DIGITAL &amp; SOCIAL</a:t>
            </a:r>
            <a:br>
              <a:rPr lang="en-US" sz="1000" b="1" spc="-5" dirty="0">
                <a:solidFill>
                  <a:prstClr val="black"/>
                </a:solidFill>
                <a:latin typeface=" Arial"/>
                <a:cs typeface="Arial"/>
              </a:rPr>
            </a:br>
            <a:r>
              <a:rPr lang="en-US" sz="1000" b="1" u="sng" spc="-5" dirty="0">
                <a:solidFill>
                  <a:prstClr val="black"/>
                </a:solidFill>
                <a:latin typeface=" Arial"/>
                <a:cs typeface="Arial"/>
              </a:rPr>
              <a:t>MEDIA </a:t>
            </a:r>
            <a:r>
              <a:rPr sz="1000" b="1" u="sng" spc="-5" dirty="0">
                <a:solidFill>
                  <a:prstClr val="black"/>
                </a:solidFill>
                <a:latin typeface=" Arial"/>
                <a:cs typeface="Arial"/>
              </a:rPr>
              <a:t>RESOURCES</a:t>
            </a:r>
            <a:r>
              <a:rPr sz="1000" b="1" u="none" dirty="0">
                <a:solidFill>
                  <a:prstClr val="black"/>
                </a:solidFill>
                <a:latin typeface=" Arial"/>
                <a:cs typeface="Arial"/>
              </a:rPr>
              <a:t>:</a:t>
            </a:r>
            <a:endParaRPr lang="en-US" sz="1000" b="1" u="none" dirty="0">
              <a:solidFill>
                <a:prstClr val="black"/>
              </a:solidFill>
              <a:latin typeface=" Arial"/>
              <a:cs typeface="Arial"/>
            </a:endParaRPr>
          </a:p>
        </p:txBody>
      </p:sp>
      <p:sp>
        <p:nvSpPr>
          <p:cNvPr id="56" name="Rectangle 55">
            <a:extLst>
              <a:ext uri="{FF2B5EF4-FFF2-40B4-BE49-F238E27FC236}">
                <a16:creationId xmlns:a16="http://schemas.microsoft.com/office/drawing/2014/main" id="{3640C126-83BB-C94C-AFB5-795A502F132E}"/>
              </a:ext>
            </a:extLst>
          </p:cNvPr>
          <p:cNvSpPr/>
          <p:nvPr userDrawn="1"/>
        </p:nvSpPr>
        <p:spPr>
          <a:xfrm>
            <a:off x="5270287" y="6673008"/>
            <a:ext cx="1598206" cy="246221"/>
          </a:xfrm>
          <a:prstGeom prst="rect">
            <a:avLst/>
          </a:prstGeom>
          <a:noFill/>
        </p:spPr>
        <p:txBody>
          <a:bodyPr wrap="square" numCol="1">
            <a:spAutoFit/>
          </a:bodyPr>
          <a:lstStyle/>
          <a:p>
            <a:pPr algn="ctr"/>
            <a:r>
              <a:rPr lang="en-US" sz="1000" b="1" u="sng" dirty="0">
                <a:solidFill>
                  <a:prstClr val="black"/>
                </a:solidFill>
                <a:latin typeface=" Arial"/>
                <a:ea typeface="Calibri" panose="020F0502020204030204" pitchFamily="34" charset="0"/>
                <a:cs typeface="Arial" panose="020B0604020202020204" pitchFamily="34" charset="0"/>
              </a:rPr>
              <a:t>POCs</a:t>
            </a:r>
            <a:r>
              <a:rPr lang="en-US" sz="1000" b="1" u="none" dirty="0">
                <a:solidFill>
                  <a:prstClr val="black"/>
                </a:solidFill>
                <a:latin typeface=" Arial"/>
                <a:ea typeface="Calibri" panose="020F0502020204030204" pitchFamily="34" charset="0"/>
                <a:cs typeface="Arial" panose="020B0604020202020204" pitchFamily="34" charset="0"/>
              </a:rPr>
              <a:t>:</a:t>
            </a:r>
          </a:p>
        </p:txBody>
      </p:sp>
      <p:sp>
        <p:nvSpPr>
          <p:cNvPr id="59" name="Title 56">
            <a:extLst>
              <a:ext uri="{FF2B5EF4-FFF2-40B4-BE49-F238E27FC236}">
                <a16:creationId xmlns:a16="http://schemas.microsoft.com/office/drawing/2014/main" id="{4EEB010C-AA2F-3449-949A-ABDA2BAB7864}"/>
              </a:ext>
            </a:extLst>
          </p:cNvPr>
          <p:cNvSpPr>
            <a:spLocks noGrp="1"/>
          </p:cNvSpPr>
          <p:nvPr>
            <p:ph type="title"/>
          </p:nvPr>
        </p:nvSpPr>
        <p:spPr>
          <a:xfrm>
            <a:off x="0" y="8165"/>
            <a:ext cx="6846984" cy="393584"/>
          </a:xfrm>
          <a:prstGeom prst="rect">
            <a:avLst/>
          </a:prstGeom>
        </p:spPr>
        <p:txBody>
          <a:bodyPr anchor="ctr"/>
          <a:lstStyle>
            <a:lvl1pPr algn="ctr">
              <a:defRPr sz="1600" b="1" i="0" cap="all" baseline="0">
                <a:solidFill>
                  <a:schemeClr val="bg1"/>
                </a:solidFill>
                <a:latin typeface=" Arial"/>
                <a:cs typeface="Arial" panose="020B0604020202020204" pitchFamily="34" charset="0"/>
              </a:defRPr>
            </a:lvl1pPr>
          </a:lstStyle>
          <a:p>
            <a:r>
              <a:rPr lang="en-US"/>
              <a:t>Click to edit Master title style</a:t>
            </a:r>
            <a:endParaRPr lang="en-US" dirty="0"/>
          </a:p>
        </p:txBody>
      </p:sp>
      <p:sp>
        <p:nvSpPr>
          <p:cNvPr id="60" name="Text Placeholder 58">
            <a:extLst>
              <a:ext uri="{FF2B5EF4-FFF2-40B4-BE49-F238E27FC236}">
                <a16:creationId xmlns:a16="http://schemas.microsoft.com/office/drawing/2014/main" id="{81E279C9-6305-CF4D-95DF-80779D26EB40}"/>
              </a:ext>
            </a:extLst>
          </p:cNvPr>
          <p:cNvSpPr>
            <a:spLocks noGrp="1"/>
          </p:cNvSpPr>
          <p:nvPr>
            <p:ph type="body" sz="quarter" idx="10"/>
          </p:nvPr>
        </p:nvSpPr>
        <p:spPr>
          <a:xfrm>
            <a:off x="0" y="1307591"/>
            <a:ext cx="6858000" cy="1293347"/>
          </a:xfrm>
          <a:prstGeom prst="rect">
            <a:avLst/>
          </a:prstGeom>
        </p:spPr>
        <p:txBody>
          <a:bodyPr anchor="ctr" anchorCtr="0"/>
          <a:lstStyle>
            <a:lvl1pPr marL="120650" indent="-120650">
              <a:lnSpc>
                <a:spcPct val="95000"/>
              </a:lnSpc>
              <a:spcBef>
                <a:spcPts val="0"/>
              </a:spcBef>
              <a:spcAft>
                <a:spcPts val="400"/>
              </a:spcAft>
              <a:tabLst/>
              <a:defRPr sz="1100" b="1" i="0">
                <a:latin typeface=" Arial"/>
                <a:cs typeface="Arial" panose="020B0604020202020204" pitchFamily="34" charset="0"/>
              </a:defRPr>
            </a:lvl1pPr>
            <a:lvl2pPr>
              <a:lnSpc>
                <a:spcPct val="95000"/>
              </a:lnSpc>
              <a:spcBef>
                <a:spcPts val="0"/>
              </a:spcBef>
              <a:spcAft>
                <a:spcPts val="400"/>
              </a:spcAft>
              <a:defRPr sz="1100" b="1" i="0">
                <a:latin typeface="Arial" panose="020B0604020202020204" pitchFamily="34" charset="0"/>
                <a:cs typeface="Arial" panose="020B0604020202020204" pitchFamily="34" charset="0"/>
              </a:defRPr>
            </a:lvl2pPr>
            <a:lvl3pPr>
              <a:lnSpc>
                <a:spcPct val="95000"/>
              </a:lnSpc>
              <a:spcBef>
                <a:spcPts val="0"/>
              </a:spcBef>
              <a:spcAft>
                <a:spcPts val="400"/>
              </a:spcAft>
              <a:defRPr sz="1100" b="1" i="0">
                <a:latin typeface="Arial" panose="020B0604020202020204" pitchFamily="34" charset="0"/>
                <a:cs typeface="Arial" panose="020B0604020202020204" pitchFamily="34" charset="0"/>
              </a:defRPr>
            </a:lvl3pPr>
            <a:lvl4pPr>
              <a:lnSpc>
                <a:spcPct val="95000"/>
              </a:lnSpc>
              <a:spcBef>
                <a:spcPts val="0"/>
              </a:spcBef>
              <a:spcAft>
                <a:spcPts val="400"/>
              </a:spcAft>
              <a:defRPr sz="1100" b="1" i="0">
                <a:latin typeface="Arial" panose="020B0604020202020204" pitchFamily="34" charset="0"/>
                <a:cs typeface="Arial" panose="020B0604020202020204" pitchFamily="34" charset="0"/>
              </a:defRPr>
            </a:lvl4pPr>
            <a:lvl5pPr>
              <a:lnSpc>
                <a:spcPct val="95000"/>
              </a:lnSpc>
              <a:spcBef>
                <a:spcPts val="0"/>
              </a:spcBef>
              <a:spcAft>
                <a:spcPts val="400"/>
              </a:spcAft>
              <a:defRPr sz="1100" b="1" i="0">
                <a:latin typeface="Arial" panose="020B0604020202020204" pitchFamily="34" charset="0"/>
                <a:cs typeface="Arial" panose="020B0604020202020204" pitchFamily="34" charset="0"/>
              </a:defRPr>
            </a:lvl5pPr>
          </a:lstStyle>
          <a:p>
            <a:pPr lvl="0"/>
            <a:r>
              <a:rPr lang="en-US"/>
              <a:t>Click to edit Master text styles</a:t>
            </a:r>
          </a:p>
        </p:txBody>
      </p:sp>
      <p:sp>
        <p:nvSpPr>
          <p:cNvPr id="61" name="Text Placeholder 60">
            <a:extLst>
              <a:ext uri="{FF2B5EF4-FFF2-40B4-BE49-F238E27FC236}">
                <a16:creationId xmlns:a16="http://schemas.microsoft.com/office/drawing/2014/main" id="{8BC33CD1-6929-5C4A-91F4-5F8EF0A7B815}"/>
              </a:ext>
            </a:extLst>
          </p:cNvPr>
          <p:cNvSpPr>
            <a:spLocks noGrp="1"/>
          </p:cNvSpPr>
          <p:nvPr>
            <p:ph type="body" sz="quarter" idx="11"/>
          </p:nvPr>
        </p:nvSpPr>
        <p:spPr>
          <a:xfrm>
            <a:off x="-11016" y="2911390"/>
            <a:ext cx="6858000" cy="928002"/>
          </a:xfrm>
          <a:prstGeom prst="rect">
            <a:avLst/>
          </a:prstGeom>
        </p:spPr>
        <p:txBody>
          <a:bodyPr anchor="ctr" anchorCtr="0"/>
          <a:lstStyle>
            <a:lvl1pPr marL="0" indent="0">
              <a:lnSpc>
                <a:spcPct val="95000"/>
              </a:lnSpc>
              <a:spcBef>
                <a:spcPts val="0"/>
              </a:spcBef>
              <a:buNone/>
              <a:defRPr sz="1000" b="1" i="0">
                <a:latin typeface=" Arial"/>
                <a:cs typeface="Arial" panose="020B0604020202020204" pitchFamily="34" charset="0"/>
              </a:defRPr>
            </a:lvl1pPr>
          </a:lstStyle>
          <a:p>
            <a:pPr lvl="0"/>
            <a:r>
              <a:rPr lang="en-US"/>
              <a:t>Click to edit Master text styles</a:t>
            </a:r>
          </a:p>
        </p:txBody>
      </p:sp>
      <p:sp>
        <p:nvSpPr>
          <p:cNvPr id="63" name="Text Placeholder 64">
            <a:extLst>
              <a:ext uri="{FF2B5EF4-FFF2-40B4-BE49-F238E27FC236}">
                <a16:creationId xmlns:a16="http://schemas.microsoft.com/office/drawing/2014/main" id="{F802E7BE-14F7-B74A-BB65-02D147004798}"/>
              </a:ext>
            </a:extLst>
          </p:cNvPr>
          <p:cNvSpPr>
            <a:spLocks noGrp="1"/>
          </p:cNvSpPr>
          <p:nvPr>
            <p:ph type="body" sz="quarter" idx="13"/>
          </p:nvPr>
        </p:nvSpPr>
        <p:spPr>
          <a:xfrm>
            <a:off x="-1" y="4149843"/>
            <a:ext cx="1737360" cy="664129"/>
          </a:xfrm>
          <a:prstGeom prst="rect">
            <a:avLst/>
          </a:prstGeom>
        </p:spPr>
        <p:txBody>
          <a:bodyPr/>
          <a:lstStyle>
            <a:lvl1pPr marL="0" indent="0" algn="ctr">
              <a:lnSpc>
                <a:spcPct val="95000"/>
              </a:lnSpc>
              <a:spcBef>
                <a:spcPts val="0"/>
              </a:spcBef>
              <a:spcAft>
                <a:spcPts val="400"/>
              </a:spcAft>
              <a:buNone/>
              <a:defRPr sz="1000" b="1" i="0" u="sng">
                <a:latin typeface=" Arial"/>
                <a:cs typeface="Arial" panose="020B0604020202020204" pitchFamily="34" charset="0"/>
              </a:defRPr>
            </a:lvl1pPr>
            <a:lvl2pPr marL="120650" indent="-112713">
              <a:lnSpc>
                <a:spcPct val="95000"/>
              </a:lnSpc>
              <a:spcBef>
                <a:spcPts val="0"/>
              </a:spcBef>
              <a:spcAft>
                <a:spcPts val="400"/>
              </a:spcAft>
              <a:tabLst/>
              <a:defRPr sz="900">
                <a:latin typeface="Arial" panose="020B0604020202020204" pitchFamily="34" charset="0"/>
                <a:cs typeface="Arial" panose="020B0604020202020204" pitchFamily="34" charset="0"/>
              </a:defRPr>
            </a:lvl2pPr>
          </a:lstStyle>
          <a:p>
            <a:pPr lvl="0"/>
            <a:r>
              <a:rPr lang="en-US"/>
              <a:t>Click to edit Master text styles</a:t>
            </a:r>
          </a:p>
        </p:txBody>
      </p:sp>
      <p:sp>
        <p:nvSpPr>
          <p:cNvPr id="64" name="Text Placeholder 64">
            <a:extLst>
              <a:ext uri="{FF2B5EF4-FFF2-40B4-BE49-F238E27FC236}">
                <a16:creationId xmlns:a16="http://schemas.microsoft.com/office/drawing/2014/main" id="{351EB567-9C4E-6A42-94BF-B0C482638974}"/>
              </a:ext>
            </a:extLst>
          </p:cNvPr>
          <p:cNvSpPr>
            <a:spLocks noGrp="1"/>
          </p:cNvSpPr>
          <p:nvPr>
            <p:ph type="body" sz="quarter" idx="14"/>
          </p:nvPr>
        </p:nvSpPr>
        <p:spPr>
          <a:xfrm>
            <a:off x="1759403" y="4149843"/>
            <a:ext cx="1737360" cy="664129"/>
          </a:xfrm>
          <a:prstGeom prst="rect">
            <a:avLst/>
          </a:prstGeom>
        </p:spPr>
        <p:txBody>
          <a:bodyPr/>
          <a:lstStyle>
            <a:lvl1pPr marL="0" indent="0" algn="ctr">
              <a:lnSpc>
                <a:spcPct val="95000"/>
              </a:lnSpc>
              <a:spcBef>
                <a:spcPts val="0"/>
              </a:spcBef>
              <a:spcAft>
                <a:spcPts val="400"/>
              </a:spcAft>
              <a:buNone/>
              <a:defRPr sz="1000" b="1" i="0" u="sng">
                <a:latin typeface=" Arial"/>
                <a:cs typeface="Arial" panose="020B0604020202020204" pitchFamily="34" charset="0"/>
              </a:defRPr>
            </a:lvl1pPr>
            <a:lvl2pPr marL="120650" indent="-112713">
              <a:lnSpc>
                <a:spcPct val="95000"/>
              </a:lnSpc>
              <a:spcBef>
                <a:spcPts val="0"/>
              </a:spcBef>
              <a:spcAft>
                <a:spcPts val="400"/>
              </a:spcAft>
              <a:tabLst/>
              <a:defRPr sz="900">
                <a:latin typeface="Arial" panose="020B0604020202020204" pitchFamily="34" charset="0"/>
                <a:cs typeface="Arial" panose="020B0604020202020204" pitchFamily="34" charset="0"/>
              </a:defRPr>
            </a:lvl2pPr>
          </a:lstStyle>
          <a:p>
            <a:pPr lvl="0"/>
            <a:r>
              <a:rPr lang="en-US"/>
              <a:t>Click to edit Master text styles</a:t>
            </a:r>
          </a:p>
        </p:txBody>
      </p:sp>
      <p:sp>
        <p:nvSpPr>
          <p:cNvPr id="65" name="Text Placeholder 64">
            <a:extLst>
              <a:ext uri="{FF2B5EF4-FFF2-40B4-BE49-F238E27FC236}">
                <a16:creationId xmlns:a16="http://schemas.microsoft.com/office/drawing/2014/main" id="{731B3A89-AB92-274A-A037-E07859B84183}"/>
              </a:ext>
            </a:extLst>
          </p:cNvPr>
          <p:cNvSpPr>
            <a:spLocks noGrp="1"/>
          </p:cNvSpPr>
          <p:nvPr>
            <p:ph type="body" sz="quarter" idx="15"/>
          </p:nvPr>
        </p:nvSpPr>
        <p:spPr>
          <a:xfrm>
            <a:off x="3518807" y="4149843"/>
            <a:ext cx="1737360" cy="664129"/>
          </a:xfrm>
          <a:prstGeom prst="rect">
            <a:avLst/>
          </a:prstGeom>
        </p:spPr>
        <p:txBody>
          <a:bodyPr/>
          <a:lstStyle>
            <a:lvl1pPr marL="0" indent="0" algn="ctr">
              <a:lnSpc>
                <a:spcPct val="95000"/>
              </a:lnSpc>
              <a:spcBef>
                <a:spcPts val="0"/>
              </a:spcBef>
              <a:spcAft>
                <a:spcPts val="400"/>
              </a:spcAft>
              <a:buNone/>
              <a:defRPr sz="1000" b="1" i="0" u="sng">
                <a:latin typeface=" Arial"/>
                <a:cs typeface="Arial" panose="020B0604020202020204" pitchFamily="34" charset="0"/>
              </a:defRPr>
            </a:lvl1pPr>
            <a:lvl2pPr marL="120650" indent="-112713">
              <a:lnSpc>
                <a:spcPct val="95000"/>
              </a:lnSpc>
              <a:spcBef>
                <a:spcPts val="0"/>
              </a:spcBef>
              <a:spcAft>
                <a:spcPts val="400"/>
              </a:spcAft>
              <a:tabLst/>
              <a:defRPr sz="900">
                <a:latin typeface="Arial" panose="020B0604020202020204" pitchFamily="34" charset="0"/>
                <a:cs typeface="Arial" panose="020B0604020202020204" pitchFamily="34" charset="0"/>
              </a:defRPr>
            </a:lvl2pPr>
          </a:lstStyle>
          <a:p>
            <a:pPr lvl="0"/>
            <a:r>
              <a:rPr lang="en-US"/>
              <a:t>Click to edit Master text styles</a:t>
            </a:r>
          </a:p>
        </p:txBody>
      </p:sp>
      <p:sp>
        <p:nvSpPr>
          <p:cNvPr id="3" name="Text Placeholder 2">
            <a:extLst>
              <a:ext uri="{FF2B5EF4-FFF2-40B4-BE49-F238E27FC236}">
                <a16:creationId xmlns:a16="http://schemas.microsoft.com/office/drawing/2014/main" id="{86A02A66-8097-AE47-86FA-46282047F7C2}"/>
              </a:ext>
            </a:extLst>
          </p:cNvPr>
          <p:cNvSpPr>
            <a:spLocks noGrp="1"/>
          </p:cNvSpPr>
          <p:nvPr>
            <p:ph type="body" sz="quarter" idx="16"/>
          </p:nvPr>
        </p:nvSpPr>
        <p:spPr>
          <a:xfrm>
            <a:off x="0" y="4821464"/>
            <a:ext cx="1736725" cy="4078288"/>
          </a:xfrm>
          <a:prstGeom prst="rect">
            <a:avLst/>
          </a:prstGeom>
        </p:spPr>
        <p:txBody>
          <a:bodyPr/>
          <a:lstStyle>
            <a:lvl1pPr marL="65088" indent="-65088">
              <a:lnSpc>
                <a:spcPct val="95000"/>
              </a:lnSpc>
              <a:spcBef>
                <a:spcPts val="0"/>
              </a:spcBef>
              <a:spcAft>
                <a:spcPts val="400"/>
              </a:spcAft>
              <a:tabLst/>
              <a:defRPr sz="900">
                <a:latin typeface=" Arial"/>
                <a:cs typeface="Arial" panose="020B0604020202020204" pitchFamily="34" charset="0"/>
              </a:defRPr>
            </a:lvl1pPr>
          </a:lstStyle>
          <a:p>
            <a:pPr lvl="0"/>
            <a:r>
              <a:rPr lang="en-US"/>
              <a:t>Click to edit Master text styles</a:t>
            </a:r>
          </a:p>
        </p:txBody>
      </p:sp>
      <p:sp>
        <p:nvSpPr>
          <p:cNvPr id="66" name="Text Placeholder 2">
            <a:extLst>
              <a:ext uri="{FF2B5EF4-FFF2-40B4-BE49-F238E27FC236}">
                <a16:creationId xmlns:a16="http://schemas.microsoft.com/office/drawing/2014/main" id="{C563EDF1-9296-D94F-8893-30DC12AA5E50}"/>
              </a:ext>
            </a:extLst>
          </p:cNvPr>
          <p:cNvSpPr>
            <a:spLocks noGrp="1"/>
          </p:cNvSpPr>
          <p:nvPr>
            <p:ph type="body" sz="quarter" idx="17"/>
          </p:nvPr>
        </p:nvSpPr>
        <p:spPr>
          <a:xfrm>
            <a:off x="1760220" y="4821464"/>
            <a:ext cx="1736725" cy="4078288"/>
          </a:xfrm>
          <a:prstGeom prst="rect">
            <a:avLst/>
          </a:prstGeom>
        </p:spPr>
        <p:txBody>
          <a:bodyPr/>
          <a:lstStyle>
            <a:lvl1pPr marL="65088" indent="-65088">
              <a:lnSpc>
                <a:spcPct val="95000"/>
              </a:lnSpc>
              <a:spcBef>
                <a:spcPts val="0"/>
              </a:spcBef>
              <a:spcAft>
                <a:spcPts val="400"/>
              </a:spcAft>
              <a:tabLst/>
              <a:defRPr sz="900">
                <a:latin typeface=" Arial"/>
                <a:cs typeface="Arial" panose="020B0604020202020204" pitchFamily="34" charset="0"/>
              </a:defRPr>
            </a:lvl1pPr>
          </a:lstStyle>
          <a:p>
            <a:pPr lvl="0"/>
            <a:r>
              <a:rPr lang="en-US"/>
              <a:t>Click to edit Master text styles</a:t>
            </a:r>
          </a:p>
        </p:txBody>
      </p:sp>
      <p:sp>
        <p:nvSpPr>
          <p:cNvPr id="67" name="Text Placeholder 2">
            <a:extLst>
              <a:ext uri="{FF2B5EF4-FFF2-40B4-BE49-F238E27FC236}">
                <a16:creationId xmlns:a16="http://schemas.microsoft.com/office/drawing/2014/main" id="{F0DB2754-2B07-4E4C-AB89-51EF08543BF6}"/>
              </a:ext>
            </a:extLst>
          </p:cNvPr>
          <p:cNvSpPr>
            <a:spLocks noGrp="1"/>
          </p:cNvSpPr>
          <p:nvPr>
            <p:ph type="body" sz="quarter" idx="18"/>
          </p:nvPr>
        </p:nvSpPr>
        <p:spPr>
          <a:xfrm>
            <a:off x="3520440" y="4821464"/>
            <a:ext cx="1736725" cy="4078288"/>
          </a:xfrm>
          <a:prstGeom prst="rect">
            <a:avLst/>
          </a:prstGeom>
        </p:spPr>
        <p:txBody>
          <a:bodyPr/>
          <a:lstStyle>
            <a:lvl1pPr marL="65088" indent="-65088">
              <a:lnSpc>
                <a:spcPct val="95000"/>
              </a:lnSpc>
              <a:spcBef>
                <a:spcPts val="0"/>
              </a:spcBef>
              <a:spcAft>
                <a:spcPts val="400"/>
              </a:spcAft>
              <a:tabLst/>
              <a:defRPr sz="900">
                <a:latin typeface=" Arial"/>
                <a:cs typeface="Arial" panose="020B0604020202020204" pitchFamily="34" charset="0"/>
              </a:defRPr>
            </a:lvl1pPr>
          </a:lstStyle>
          <a:p>
            <a:pPr lvl="0"/>
            <a:r>
              <a:rPr lang="en-US"/>
              <a:t>Click to edit Master text styles</a:t>
            </a:r>
          </a:p>
        </p:txBody>
      </p:sp>
      <p:sp>
        <p:nvSpPr>
          <p:cNvPr id="28" name="Rectangle 27">
            <a:extLst>
              <a:ext uri="{FF2B5EF4-FFF2-40B4-BE49-F238E27FC236}">
                <a16:creationId xmlns:a16="http://schemas.microsoft.com/office/drawing/2014/main" id="{15191FA4-DAF6-8E45-969C-1EEE139B25BE}"/>
              </a:ext>
            </a:extLst>
          </p:cNvPr>
          <p:cNvSpPr/>
          <p:nvPr userDrawn="1"/>
        </p:nvSpPr>
        <p:spPr>
          <a:xfrm>
            <a:off x="0" y="8954011"/>
            <a:ext cx="6858000" cy="230832"/>
          </a:xfrm>
          <a:prstGeom prst="rect">
            <a:avLst/>
          </a:prstGeom>
          <a:solidFill>
            <a:schemeClr val="bg2"/>
          </a:solidFill>
        </p:spPr>
        <p:txBody>
          <a:bodyPr wrap="square">
            <a:spAutoFit/>
          </a:bodyPr>
          <a:lstStyle/>
          <a:p>
            <a:pPr algn="ctr" defTabSz="899010"/>
            <a:r>
              <a:rPr lang="en-US" sz="900" b="1" dirty="0">
                <a:solidFill>
                  <a:srgbClr val="00B050"/>
                </a:solidFill>
                <a:latin typeface=" Arial"/>
                <a:cs typeface="Arial" panose="020B0604020202020204" pitchFamily="34" charset="0"/>
              </a:rPr>
              <a:t>UNCLASSIFIED</a:t>
            </a:r>
          </a:p>
        </p:txBody>
      </p:sp>
      <p:sp>
        <p:nvSpPr>
          <p:cNvPr id="68" name="object 44">
            <a:extLst>
              <a:ext uri="{FF2B5EF4-FFF2-40B4-BE49-F238E27FC236}">
                <a16:creationId xmlns:a16="http://schemas.microsoft.com/office/drawing/2014/main" id="{9D4AF772-7D78-4F4E-BAAB-AE4923F7F194}"/>
              </a:ext>
            </a:extLst>
          </p:cNvPr>
          <p:cNvSpPr txBox="1"/>
          <p:nvPr userDrawn="1"/>
        </p:nvSpPr>
        <p:spPr>
          <a:xfrm>
            <a:off x="4740858" y="1126579"/>
            <a:ext cx="531727" cy="118872"/>
          </a:xfrm>
          <a:prstGeom prst="rect">
            <a:avLst/>
          </a:prstGeom>
        </p:spPr>
        <p:txBody>
          <a:bodyPr lIns="0" rIns="0" anchor="ctr"/>
          <a:lstStyle>
            <a:lvl1pPr lvl="0" indent="0" defTabSz="685800">
              <a:lnSpc>
                <a:spcPct val="90000"/>
              </a:lnSpc>
              <a:spcBef>
                <a:spcPts val="750"/>
              </a:spcBef>
              <a:buFont typeface="Arial" panose="020B0604020202020204" pitchFamily="34" charset="0"/>
              <a:buNone/>
              <a:defRPr sz="800" b="1" i="0">
                <a:latin typeface="Arial" panose="020B0604020202020204" pitchFamily="34" charset="0"/>
                <a:cs typeface="Arial" panose="020B0604020202020204" pitchFamily="34" charset="0"/>
              </a:defRPr>
            </a:lvl1pPr>
            <a:lvl2pPr marL="514350" indent="-171450" defTabSz="685800">
              <a:lnSpc>
                <a:spcPct val="90000"/>
              </a:lnSpc>
              <a:spcBef>
                <a:spcPts val="375"/>
              </a:spcBef>
              <a:buFont typeface="Arial" panose="020B0604020202020204" pitchFamily="34" charset="0"/>
              <a:buChar char="•"/>
            </a:lvl2pPr>
            <a:lvl3pPr marL="857250" indent="-171450" defTabSz="685800">
              <a:lnSpc>
                <a:spcPct val="90000"/>
              </a:lnSpc>
              <a:spcBef>
                <a:spcPts val="375"/>
              </a:spcBef>
              <a:buFont typeface="Arial" panose="020B0604020202020204" pitchFamily="34" charset="0"/>
              <a:buChar char="•"/>
              <a:defRPr sz="1500"/>
            </a:lvl3pPr>
            <a:lvl4pPr marL="1200150" indent="-171450" defTabSz="685800">
              <a:lnSpc>
                <a:spcPct val="90000"/>
              </a:lnSpc>
              <a:spcBef>
                <a:spcPts val="375"/>
              </a:spcBef>
              <a:buFont typeface="Arial" panose="020B0604020202020204" pitchFamily="34" charset="0"/>
              <a:buChar char="•"/>
              <a:defRPr sz="1350"/>
            </a:lvl4pPr>
            <a:lvl5pPr marL="1543050" indent="-171450" defTabSz="685800">
              <a:lnSpc>
                <a:spcPct val="90000"/>
              </a:lnSpc>
              <a:spcBef>
                <a:spcPts val="375"/>
              </a:spcBef>
              <a:buFont typeface="Arial" panose="020B0604020202020204" pitchFamily="34" charset="0"/>
              <a:buChar char="•"/>
              <a:defRPr sz="1350"/>
            </a:lvl5pPr>
            <a:lvl6pPr marL="1885950" indent="-171450" defTabSz="685800">
              <a:lnSpc>
                <a:spcPct val="90000"/>
              </a:lnSpc>
              <a:spcBef>
                <a:spcPts val="375"/>
              </a:spcBef>
              <a:buFont typeface="Arial" panose="020B0604020202020204" pitchFamily="34" charset="0"/>
              <a:buChar char="•"/>
              <a:defRPr sz="1350"/>
            </a:lvl6pPr>
            <a:lvl7pPr marL="2228850" indent="-171450" defTabSz="685800">
              <a:lnSpc>
                <a:spcPct val="90000"/>
              </a:lnSpc>
              <a:spcBef>
                <a:spcPts val="375"/>
              </a:spcBef>
              <a:buFont typeface="Arial" panose="020B0604020202020204" pitchFamily="34" charset="0"/>
              <a:buChar char="•"/>
              <a:defRPr sz="1350"/>
            </a:lvl7pPr>
            <a:lvl8pPr marL="2571750" indent="-171450" defTabSz="685800">
              <a:lnSpc>
                <a:spcPct val="90000"/>
              </a:lnSpc>
              <a:spcBef>
                <a:spcPts val="375"/>
              </a:spcBef>
              <a:buFont typeface="Arial" panose="020B0604020202020204" pitchFamily="34" charset="0"/>
              <a:buChar char="•"/>
              <a:defRPr sz="1350"/>
            </a:lvl8pPr>
            <a:lvl9pPr marL="2914650" indent="-171450" defTabSz="685800">
              <a:lnSpc>
                <a:spcPct val="90000"/>
              </a:lnSpc>
              <a:spcBef>
                <a:spcPts val="375"/>
              </a:spcBef>
              <a:buFont typeface="Arial" panose="020B0604020202020204" pitchFamily="34" charset="0"/>
              <a:buChar char="•"/>
              <a:defRPr sz="1350"/>
            </a:lvl9pPr>
          </a:lstStyle>
          <a:p>
            <a:pPr lvl="0" algn="r"/>
            <a:r>
              <a:rPr lang="en-US" dirty="0">
                <a:latin typeface=" Arial"/>
              </a:rPr>
              <a:t>DATE:</a:t>
            </a:r>
            <a:endParaRPr dirty="0">
              <a:latin typeface=" Arial"/>
            </a:endParaRPr>
          </a:p>
        </p:txBody>
      </p:sp>
      <p:sp>
        <p:nvSpPr>
          <p:cNvPr id="69" name="Text Placeholder 79">
            <a:extLst>
              <a:ext uri="{FF2B5EF4-FFF2-40B4-BE49-F238E27FC236}">
                <a16:creationId xmlns:a16="http://schemas.microsoft.com/office/drawing/2014/main" id="{FA0946A7-922C-A145-BD55-6D091E1E73A4}"/>
              </a:ext>
            </a:extLst>
          </p:cNvPr>
          <p:cNvSpPr>
            <a:spLocks noGrp="1"/>
          </p:cNvSpPr>
          <p:nvPr>
            <p:ph type="body" sz="quarter" idx="19"/>
          </p:nvPr>
        </p:nvSpPr>
        <p:spPr>
          <a:xfrm>
            <a:off x="5272584" y="1126579"/>
            <a:ext cx="1574400" cy="118872"/>
          </a:xfrm>
          <a:prstGeom prst="rect">
            <a:avLst/>
          </a:prstGeom>
        </p:spPr>
        <p:txBody>
          <a:bodyPr anchor="ctr"/>
          <a:lstStyle>
            <a:lvl1pPr marL="0" indent="0" algn="l">
              <a:buNone/>
              <a:defRPr sz="800" b="1" i="0">
                <a:latin typeface=" Arial"/>
                <a:cs typeface="Arial" panose="020B0604020202020204" pitchFamily="34" charset="0"/>
              </a:defRPr>
            </a:lvl1pPr>
          </a:lstStyle>
          <a:p>
            <a:pPr marL="0" lvl="0" indent="0" algn="l" defTabSz="685800" rtl="0" eaLnBrk="1" latinLnBrk="0" hangingPunct="1">
              <a:lnSpc>
                <a:spcPct val="90000"/>
              </a:lnSpc>
              <a:spcBef>
                <a:spcPts val="750"/>
              </a:spcBef>
              <a:buFont typeface="Arial" panose="020B0604020202020204" pitchFamily="34" charset="0"/>
              <a:buNone/>
            </a:pPr>
            <a:r>
              <a:rPr lang="en-US"/>
              <a:t>Click to edit Master text styles</a:t>
            </a:r>
          </a:p>
        </p:txBody>
      </p:sp>
      <p:sp>
        <p:nvSpPr>
          <p:cNvPr id="70" name="Text Placeholder 62">
            <a:extLst>
              <a:ext uri="{FF2B5EF4-FFF2-40B4-BE49-F238E27FC236}">
                <a16:creationId xmlns:a16="http://schemas.microsoft.com/office/drawing/2014/main" id="{C4BA0E83-6774-044B-9F8B-B2E911A5F4DE}"/>
              </a:ext>
            </a:extLst>
          </p:cNvPr>
          <p:cNvSpPr>
            <a:spLocks noGrp="1"/>
          </p:cNvSpPr>
          <p:nvPr>
            <p:ph type="body" sz="quarter" idx="12"/>
          </p:nvPr>
        </p:nvSpPr>
        <p:spPr>
          <a:xfrm>
            <a:off x="857250" y="400050"/>
            <a:ext cx="5141913" cy="574410"/>
          </a:xfrm>
          <a:prstGeom prst="rect">
            <a:avLst/>
          </a:prstGeom>
        </p:spPr>
        <p:txBody>
          <a:bodyPr anchor="ctr"/>
          <a:lstStyle>
            <a:lvl1pPr marL="0" indent="0">
              <a:lnSpc>
                <a:spcPct val="95000"/>
              </a:lnSpc>
              <a:spcBef>
                <a:spcPts val="0"/>
              </a:spcBef>
              <a:buNone/>
              <a:defRPr sz="900" b="1" i="1">
                <a:latin typeface=" Arial"/>
                <a:cs typeface="Arial" panose="020B0604020202020204" pitchFamily="34" charset="0"/>
              </a:defRPr>
            </a:lvl1pPr>
          </a:lstStyle>
          <a:p>
            <a:pPr lvl="0"/>
            <a:r>
              <a:rPr lang="en-US"/>
              <a:t>Click to edit Master text styles</a:t>
            </a:r>
          </a:p>
        </p:txBody>
      </p:sp>
      <p:sp>
        <p:nvSpPr>
          <p:cNvPr id="30" name="object 16">
            <a:extLst>
              <a:ext uri="{FF2B5EF4-FFF2-40B4-BE49-F238E27FC236}">
                <a16:creationId xmlns:a16="http://schemas.microsoft.com/office/drawing/2014/main" id="{85185EDC-BE2D-DA4E-982D-CDF6EC492B60}"/>
              </a:ext>
            </a:extLst>
          </p:cNvPr>
          <p:cNvSpPr/>
          <p:nvPr userDrawn="1"/>
        </p:nvSpPr>
        <p:spPr>
          <a:xfrm>
            <a:off x="1" y="1015303"/>
            <a:ext cx="1574400" cy="254635"/>
          </a:xfrm>
          <a:custGeom>
            <a:avLst/>
            <a:gdLst/>
            <a:ahLst/>
            <a:cxnLst/>
            <a:rect l="l" t="t" r="r" b="b"/>
            <a:pathLst>
              <a:path w="1603375" h="254634">
                <a:moveTo>
                  <a:pt x="0" y="0"/>
                </a:moveTo>
                <a:lnTo>
                  <a:pt x="1603247" y="0"/>
                </a:lnTo>
                <a:lnTo>
                  <a:pt x="1603247" y="254507"/>
                </a:lnTo>
                <a:lnTo>
                  <a:pt x="0" y="254507"/>
                </a:lnTo>
                <a:lnTo>
                  <a:pt x="0" y="0"/>
                </a:lnTo>
                <a:close/>
              </a:path>
            </a:pathLst>
          </a:custGeom>
          <a:solidFill>
            <a:srgbClr val="000000"/>
          </a:solidFill>
          <a:ln w="28575">
            <a:solidFill>
              <a:schemeClr val="tx1"/>
            </a:solidFill>
          </a:ln>
        </p:spPr>
        <p:txBody>
          <a:bodyPr wrap="square" lIns="91440" tIns="0" rIns="0" bIns="0" rtlCol="0" anchor="ctr"/>
          <a:lstStyle/>
          <a:p>
            <a:pPr marL="12700" algn="l"/>
            <a:r>
              <a:rPr lang="en-US" sz="1050" b="1" dirty="0">
                <a:solidFill>
                  <a:srgbClr val="FFB03B"/>
                </a:solidFill>
                <a:latin typeface=" Arial"/>
                <a:cs typeface="Arial" panose="020B0604020202020204" pitchFamily="34" charset="0"/>
              </a:rPr>
              <a:t>T</a:t>
            </a:r>
            <a:r>
              <a:rPr lang="en-US" sz="1050" b="1" spc="-10" dirty="0">
                <a:solidFill>
                  <a:srgbClr val="FFB03B"/>
                </a:solidFill>
                <a:latin typeface=" Arial"/>
                <a:cs typeface="Arial" panose="020B0604020202020204" pitchFamily="34" charset="0"/>
              </a:rPr>
              <a:t>O</a:t>
            </a:r>
            <a:r>
              <a:rPr lang="en-US" sz="1050" b="1" dirty="0">
                <a:solidFill>
                  <a:srgbClr val="FFB03B"/>
                </a:solidFill>
                <a:latin typeface=" Arial"/>
                <a:cs typeface="Arial" panose="020B0604020202020204" pitchFamily="34" charset="0"/>
              </a:rPr>
              <a:t>P</a:t>
            </a:r>
            <a:r>
              <a:rPr lang="en-US" sz="1050" b="1" spc="-25" dirty="0">
                <a:solidFill>
                  <a:srgbClr val="FFB03B"/>
                </a:solidFill>
                <a:latin typeface=" Arial"/>
                <a:cs typeface="Arial" panose="020B0604020202020204" pitchFamily="34" charset="0"/>
              </a:rPr>
              <a:t> </a:t>
            </a:r>
            <a:r>
              <a:rPr lang="en-US" sz="1050" b="1" dirty="0">
                <a:solidFill>
                  <a:srgbClr val="FFB03B"/>
                </a:solidFill>
                <a:latin typeface=" Arial"/>
                <a:cs typeface="Arial" panose="020B0604020202020204" pitchFamily="34" charset="0"/>
              </a:rPr>
              <a:t>L</a:t>
            </a:r>
            <a:r>
              <a:rPr lang="en-US" sz="1050" b="1" spc="-10" dirty="0">
                <a:solidFill>
                  <a:srgbClr val="FFB03B"/>
                </a:solidFill>
                <a:latin typeface=" Arial"/>
                <a:cs typeface="Arial" panose="020B0604020202020204" pitchFamily="34" charset="0"/>
              </a:rPr>
              <a:t>I</a:t>
            </a:r>
            <a:r>
              <a:rPr lang="en-US" sz="1050" b="1" spc="5" dirty="0">
                <a:solidFill>
                  <a:srgbClr val="FFB03B"/>
                </a:solidFill>
                <a:latin typeface=" Arial"/>
                <a:cs typeface="Arial" panose="020B0604020202020204" pitchFamily="34" charset="0"/>
              </a:rPr>
              <a:t>N</a:t>
            </a:r>
            <a:r>
              <a:rPr lang="en-US" sz="1050" b="1" dirty="0">
                <a:solidFill>
                  <a:srgbClr val="FFB03B"/>
                </a:solidFill>
                <a:latin typeface=" Arial"/>
                <a:cs typeface="Arial" panose="020B0604020202020204" pitchFamily="34" charset="0"/>
              </a:rPr>
              <a:t>E</a:t>
            </a:r>
            <a:r>
              <a:rPr lang="en-US" sz="1050" b="1" spc="-25" dirty="0">
                <a:solidFill>
                  <a:srgbClr val="FFB03B"/>
                </a:solidFill>
                <a:latin typeface=" Arial"/>
                <a:cs typeface="Arial" panose="020B0604020202020204" pitchFamily="34" charset="0"/>
              </a:rPr>
              <a:t> </a:t>
            </a:r>
            <a:r>
              <a:rPr lang="en-US" sz="1050" b="1" spc="20" dirty="0">
                <a:solidFill>
                  <a:srgbClr val="FFB03B"/>
                </a:solidFill>
                <a:latin typeface=" Arial"/>
                <a:cs typeface="Arial" panose="020B0604020202020204" pitchFamily="34" charset="0"/>
              </a:rPr>
              <a:t>M</a:t>
            </a:r>
            <a:r>
              <a:rPr lang="en-US" sz="1050" b="1" dirty="0">
                <a:solidFill>
                  <a:srgbClr val="FFB03B"/>
                </a:solidFill>
                <a:latin typeface=" Arial"/>
                <a:cs typeface="Arial" panose="020B0604020202020204" pitchFamily="34" charset="0"/>
              </a:rPr>
              <a:t>ES</a:t>
            </a:r>
            <a:r>
              <a:rPr lang="en-US" sz="1050" b="1" spc="-10" dirty="0">
                <a:solidFill>
                  <a:srgbClr val="FFB03B"/>
                </a:solidFill>
                <a:latin typeface=" Arial"/>
                <a:cs typeface="Arial" panose="020B0604020202020204" pitchFamily="34" charset="0"/>
              </a:rPr>
              <a:t>S</a:t>
            </a:r>
            <a:r>
              <a:rPr lang="en-US" sz="1050" b="1" spc="-35" dirty="0">
                <a:solidFill>
                  <a:srgbClr val="FFB03B"/>
                </a:solidFill>
                <a:latin typeface=" Arial"/>
                <a:cs typeface="Arial" panose="020B0604020202020204" pitchFamily="34" charset="0"/>
              </a:rPr>
              <a:t>A</a:t>
            </a:r>
            <a:r>
              <a:rPr lang="en-US" sz="1050" b="1" spc="-10" dirty="0">
                <a:solidFill>
                  <a:srgbClr val="FFB03B"/>
                </a:solidFill>
                <a:latin typeface=" Arial"/>
                <a:cs typeface="Arial" panose="020B0604020202020204" pitchFamily="34" charset="0"/>
              </a:rPr>
              <a:t>G</a:t>
            </a:r>
            <a:r>
              <a:rPr lang="en-US" sz="1050" b="1" dirty="0">
                <a:solidFill>
                  <a:srgbClr val="FFB03B"/>
                </a:solidFill>
                <a:latin typeface=" Arial"/>
                <a:cs typeface="Arial" panose="020B0604020202020204" pitchFamily="34" charset="0"/>
              </a:rPr>
              <a:t>ES</a:t>
            </a:r>
            <a:endParaRPr lang="en-US" sz="1050" dirty="0">
              <a:solidFill>
                <a:prstClr val="black"/>
              </a:solidFill>
              <a:latin typeface=" Arial"/>
              <a:cs typeface="Arial" panose="020B0604020202020204" pitchFamily="34" charset="0"/>
            </a:endParaRPr>
          </a:p>
        </p:txBody>
      </p:sp>
    </p:spTree>
    <p:extLst>
      <p:ext uri="{BB962C8B-B14F-4D97-AF65-F5344CB8AC3E}">
        <p14:creationId xmlns:p14="http://schemas.microsoft.com/office/powerpoint/2010/main" val="14558084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2" name="Picture 1"/>
          <p:cNvPicPr>
            <a:picLocks noChangeAspect="1"/>
          </p:cNvPicPr>
          <p:nvPr userDrawn="1"/>
        </p:nvPicPr>
        <p:blipFill rotWithShape="1">
          <a:blip r:embed="rId2" cstate="print">
            <a:extLst>
              <a:ext uri="{28A0092B-C50C-407E-A947-70E740481C1C}">
                <a14:useLocalDpi xmlns:a14="http://schemas.microsoft.com/office/drawing/2010/main" val="0"/>
              </a:ext>
            </a:extLst>
          </a:blip>
          <a:srcRect l="202" t="390" r="553" b="66923"/>
          <a:stretch/>
        </p:blipFill>
        <p:spPr>
          <a:xfrm>
            <a:off x="20782" y="27708"/>
            <a:ext cx="6816436" cy="2923309"/>
          </a:xfrm>
          <a:prstGeom prst="rect">
            <a:avLst/>
          </a:prstGeom>
        </p:spPr>
      </p:pic>
      <p:sp>
        <p:nvSpPr>
          <p:cNvPr id="13" name="Rectangle 12"/>
          <p:cNvSpPr/>
          <p:nvPr userDrawn="1"/>
        </p:nvSpPr>
        <p:spPr>
          <a:xfrm>
            <a:off x="0" y="8857102"/>
            <a:ext cx="6868322" cy="286898"/>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99010"/>
            <a:endParaRPr lang="en-US" sz="1770" dirty="0">
              <a:solidFill>
                <a:prstClr val="white"/>
              </a:solidFill>
              <a:latin typeface=" Arial"/>
            </a:endParaRPr>
          </a:p>
        </p:txBody>
      </p:sp>
      <p:sp>
        <p:nvSpPr>
          <p:cNvPr id="3" name="Subtitle 2"/>
          <p:cNvSpPr>
            <a:spLocks noGrp="1"/>
          </p:cNvSpPr>
          <p:nvPr>
            <p:ph type="subTitle" idx="1"/>
          </p:nvPr>
        </p:nvSpPr>
        <p:spPr>
          <a:xfrm>
            <a:off x="697423" y="3226705"/>
            <a:ext cx="5688529" cy="4424061"/>
          </a:xfrm>
          <a:prstGeom prst="rect">
            <a:avLst/>
          </a:prstGeom>
        </p:spPr>
        <p:txBody>
          <a:bodyPr>
            <a:normAutofit/>
          </a:bodyPr>
          <a:lstStyle>
            <a:lvl1pPr marL="0" indent="0" algn="l">
              <a:buNone/>
              <a:defRPr sz="1400" b="0">
                <a:solidFill>
                  <a:schemeClr val="tx1"/>
                </a:solidFill>
                <a:latin typeface=" Arial"/>
              </a:defRPr>
            </a:lvl1pPr>
            <a:lvl2pPr marL="403433" indent="0" algn="ctr">
              <a:buNone/>
              <a:defRPr sz="1765"/>
            </a:lvl2pPr>
            <a:lvl3pPr marL="806867" indent="0" algn="ctr">
              <a:buNone/>
              <a:defRPr sz="1588"/>
            </a:lvl3pPr>
            <a:lvl4pPr marL="1210300" indent="0" algn="ctr">
              <a:buNone/>
              <a:defRPr sz="1412"/>
            </a:lvl4pPr>
            <a:lvl5pPr marL="1613733" indent="0" algn="ctr">
              <a:buNone/>
              <a:defRPr sz="1412"/>
            </a:lvl5pPr>
            <a:lvl6pPr marL="2017166" indent="0" algn="ctr">
              <a:buNone/>
              <a:defRPr sz="1412"/>
            </a:lvl6pPr>
            <a:lvl7pPr marL="2420600" indent="0" algn="ctr">
              <a:buNone/>
              <a:defRPr sz="1412"/>
            </a:lvl7pPr>
            <a:lvl8pPr marL="2824033" indent="0" algn="ctr">
              <a:buNone/>
              <a:defRPr sz="1412"/>
            </a:lvl8pPr>
            <a:lvl9pPr marL="3227466" indent="0" algn="ctr">
              <a:buNone/>
              <a:defRPr sz="1412"/>
            </a:lvl9pPr>
          </a:lstStyle>
          <a:p>
            <a:r>
              <a:rPr lang="en-US"/>
              <a:t>Click to edit Master subtitle style</a:t>
            </a:r>
            <a:endParaRPr lang="en-US" dirty="0"/>
          </a:p>
        </p:txBody>
      </p:sp>
      <p:sp>
        <p:nvSpPr>
          <p:cNvPr id="12" name="Rectangle 11"/>
          <p:cNvSpPr/>
          <p:nvPr userDrawn="1"/>
        </p:nvSpPr>
        <p:spPr>
          <a:xfrm>
            <a:off x="0" y="8883829"/>
            <a:ext cx="6858000" cy="226857"/>
          </a:xfrm>
          <a:prstGeom prst="rect">
            <a:avLst/>
          </a:prstGeom>
        </p:spPr>
        <p:txBody>
          <a:bodyPr wrap="square">
            <a:spAutoFit/>
          </a:bodyPr>
          <a:lstStyle/>
          <a:p>
            <a:pPr algn="ctr" defTabSz="899010"/>
            <a:r>
              <a:rPr lang="en-US" sz="874" b="1" dirty="0">
                <a:solidFill>
                  <a:srgbClr val="00B050"/>
                </a:solidFill>
                <a:latin typeface=" Arial"/>
                <a:cs typeface="Arial" panose="020B0604020202020204" pitchFamily="34" charset="0"/>
              </a:rPr>
              <a:t>CONTROLLED UNCLASSIFIED INFORMATION (CUI)</a:t>
            </a:r>
          </a:p>
        </p:txBody>
      </p:sp>
      <p:sp>
        <p:nvSpPr>
          <p:cNvPr id="14" name="Rectangle 13"/>
          <p:cNvSpPr/>
          <p:nvPr userDrawn="1"/>
        </p:nvSpPr>
        <p:spPr>
          <a:xfrm>
            <a:off x="-5161" y="8164763"/>
            <a:ext cx="6868322" cy="443378"/>
          </a:xfrm>
          <a:prstGeom prst="rect">
            <a:avLst/>
          </a:prstGeom>
          <a:solidFill>
            <a:srgbClr val="83847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defTabSz="899010"/>
            <a:endParaRPr lang="en-US" sz="1770" dirty="0">
              <a:solidFill>
                <a:prstClr val="white"/>
              </a:solidFill>
              <a:latin typeface=" Arial"/>
            </a:endParaRPr>
          </a:p>
        </p:txBody>
      </p:sp>
      <p:pic>
        <p:nvPicPr>
          <p:cNvPr id="15" name="Picture 14"/>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5702969" y="7961872"/>
            <a:ext cx="773461" cy="796899"/>
          </a:xfrm>
          <a:prstGeom prst="rect">
            <a:avLst/>
          </a:prstGeom>
        </p:spPr>
      </p:pic>
    </p:spTree>
    <p:extLst>
      <p:ext uri="{BB962C8B-B14F-4D97-AF65-F5344CB8AC3E}">
        <p14:creationId xmlns:p14="http://schemas.microsoft.com/office/powerpoint/2010/main" val="25292677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6 Lines of Bullets, 5-Line Summary">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E52DABF8-F137-8F4D-843B-C252C3D3BC9E}"/>
              </a:ext>
            </a:extLst>
          </p:cNvPr>
          <p:cNvSpPr/>
          <p:nvPr userDrawn="1"/>
        </p:nvSpPr>
        <p:spPr>
          <a:xfrm>
            <a:off x="5673872" y="632384"/>
            <a:ext cx="736270" cy="351830"/>
          </a:xfrm>
          <a:prstGeom prst="rect">
            <a:avLst/>
          </a:prstGeom>
          <a:solidFill>
            <a:srgbClr val="FFD53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latin typeface=" Arial"/>
            </a:endParaRPr>
          </a:p>
        </p:txBody>
      </p:sp>
      <p:sp>
        <p:nvSpPr>
          <p:cNvPr id="8" name="Rectangle 7">
            <a:extLst>
              <a:ext uri="{FF2B5EF4-FFF2-40B4-BE49-F238E27FC236}">
                <a16:creationId xmlns:a16="http://schemas.microsoft.com/office/drawing/2014/main" id="{74CFCFE6-6A24-2646-9360-0991CBB20740}"/>
              </a:ext>
            </a:extLst>
          </p:cNvPr>
          <p:cNvSpPr/>
          <p:nvPr userDrawn="1"/>
        </p:nvSpPr>
        <p:spPr>
          <a:xfrm>
            <a:off x="725133" y="632384"/>
            <a:ext cx="736270" cy="351830"/>
          </a:xfrm>
          <a:prstGeom prst="rect">
            <a:avLst/>
          </a:prstGeom>
          <a:solidFill>
            <a:srgbClr val="FFD53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latin typeface=" Arial"/>
            </a:endParaRPr>
          </a:p>
        </p:txBody>
      </p:sp>
      <p:sp>
        <p:nvSpPr>
          <p:cNvPr id="9" name="Rectangle 8">
            <a:extLst>
              <a:ext uri="{FF2B5EF4-FFF2-40B4-BE49-F238E27FC236}">
                <a16:creationId xmlns:a16="http://schemas.microsoft.com/office/drawing/2014/main" id="{C17FCF7F-902E-AC41-ABD6-AAF243943367}"/>
              </a:ext>
            </a:extLst>
          </p:cNvPr>
          <p:cNvSpPr/>
          <p:nvPr userDrawn="1"/>
        </p:nvSpPr>
        <p:spPr>
          <a:xfrm>
            <a:off x="0" y="1"/>
            <a:ext cx="6858000" cy="588156"/>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b="1" dirty="0">
              <a:solidFill>
                <a:prstClr val="white"/>
              </a:solidFill>
              <a:latin typeface=" Arial"/>
            </a:endParaRPr>
          </a:p>
        </p:txBody>
      </p:sp>
      <p:sp>
        <p:nvSpPr>
          <p:cNvPr id="11" name="Rounded Rectangle 10">
            <a:extLst>
              <a:ext uri="{FF2B5EF4-FFF2-40B4-BE49-F238E27FC236}">
                <a16:creationId xmlns:a16="http://schemas.microsoft.com/office/drawing/2014/main" id="{9CE4B4A4-1656-444F-B303-46280E668B24}"/>
              </a:ext>
            </a:extLst>
          </p:cNvPr>
          <p:cNvSpPr/>
          <p:nvPr userDrawn="1"/>
        </p:nvSpPr>
        <p:spPr>
          <a:xfrm>
            <a:off x="0" y="18571"/>
            <a:ext cx="857250" cy="966850"/>
          </a:xfrm>
          <a:prstGeom prst="roundRect">
            <a:avLst>
              <a:gd name="adj" fmla="val 10686"/>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latin typeface=" Arial"/>
            </a:endParaRPr>
          </a:p>
        </p:txBody>
      </p:sp>
      <p:pic>
        <p:nvPicPr>
          <p:cNvPr id="12" name="Picture 18">
            <a:extLst>
              <a:ext uri="{FF2B5EF4-FFF2-40B4-BE49-F238E27FC236}">
                <a16:creationId xmlns:a16="http://schemas.microsoft.com/office/drawing/2014/main" id="{2B7522B7-C0DD-B142-B697-8965E21DCAF9}"/>
              </a:ext>
            </a:extLst>
          </p:cNvPr>
          <p:cNvPicPr>
            <a:picLocks noChangeAspect="1"/>
          </p:cNvPicPr>
          <p:nvPr userDrawn="1"/>
        </p:nvPicPr>
        <p:blipFill rotWithShape="1">
          <a:blip r:embed="rId2" cstate="email">
            <a:extLst>
              <a:ext uri="{28A0092B-C50C-407E-A947-70E740481C1C}">
                <a14:useLocalDpi xmlns:a14="http://schemas.microsoft.com/office/drawing/2010/main"/>
              </a:ext>
            </a:extLst>
          </a:blip>
          <a:srcRect l="23929" t="10287" r="24366" b="11900"/>
          <a:stretch/>
        </p:blipFill>
        <p:spPr bwMode="auto">
          <a:xfrm>
            <a:off x="109256" y="68490"/>
            <a:ext cx="615877" cy="8053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Rounded Rectangle 12">
            <a:extLst>
              <a:ext uri="{FF2B5EF4-FFF2-40B4-BE49-F238E27FC236}">
                <a16:creationId xmlns:a16="http://schemas.microsoft.com/office/drawing/2014/main" id="{06B37830-3F37-A341-B91A-3B9716D218DA}"/>
              </a:ext>
            </a:extLst>
          </p:cNvPr>
          <p:cNvSpPr/>
          <p:nvPr userDrawn="1"/>
        </p:nvSpPr>
        <p:spPr>
          <a:xfrm>
            <a:off x="5999718" y="163938"/>
            <a:ext cx="863271" cy="820276"/>
          </a:xfrm>
          <a:prstGeom prst="roundRect">
            <a:avLst>
              <a:gd name="adj" fmla="val 10686"/>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latin typeface=" Arial"/>
            </a:endParaRPr>
          </a:p>
        </p:txBody>
      </p:sp>
      <p:sp>
        <p:nvSpPr>
          <p:cNvPr id="14" name="Rounded Rectangle 13">
            <a:extLst>
              <a:ext uri="{FF2B5EF4-FFF2-40B4-BE49-F238E27FC236}">
                <a16:creationId xmlns:a16="http://schemas.microsoft.com/office/drawing/2014/main" id="{FD64A763-2733-8148-B1FE-188332961019}"/>
              </a:ext>
            </a:extLst>
          </p:cNvPr>
          <p:cNvSpPr/>
          <p:nvPr userDrawn="1"/>
        </p:nvSpPr>
        <p:spPr>
          <a:xfrm>
            <a:off x="857250" y="400615"/>
            <a:ext cx="5145584" cy="583599"/>
          </a:xfrm>
          <a:prstGeom prst="roundRect">
            <a:avLst/>
          </a:prstGeom>
          <a:solidFill>
            <a:srgbClr val="FFD53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b="1" i="1" dirty="0">
              <a:solidFill>
                <a:prstClr val="black"/>
              </a:solidFill>
              <a:latin typeface=" Arial"/>
            </a:endParaRPr>
          </a:p>
        </p:txBody>
      </p:sp>
      <p:sp>
        <p:nvSpPr>
          <p:cNvPr id="15" name="Rectangle 14">
            <a:extLst>
              <a:ext uri="{FF2B5EF4-FFF2-40B4-BE49-F238E27FC236}">
                <a16:creationId xmlns:a16="http://schemas.microsoft.com/office/drawing/2014/main" id="{CBBE5E05-7457-9342-9126-EE0CC04863CA}"/>
              </a:ext>
            </a:extLst>
          </p:cNvPr>
          <p:cNvSpPr/>
          <p:nvPr userDrawn="1"/>
        </p:nvSpPr>
        <p:spPr>
          <a:xfrm>
            <a:off x="0" y="1276969"/>
            <a:ext cx="6859492" cy="1158867"/>
          </a:xfrm>
          <a:prstGeom prst="rect">
            <a:avLst/>
          </a:prstGeom>
          <a:solidFill>
            <a:srgbClr val="FFF2CC"/>
          </a:solidFill>
          <a:ln w="28575">
            <a:solidFill>
              <a:schemeClr val="tx1"/>
            </a:solidFill>
          </a:ln>
        </p:spPr>
        <p:txBody>
          <a:bodyPr wrap="square">
            <a:noAutofit/>
          </a:bodyPr>
          <a:lstStyle/>
          <a:p>
            <a:pPr marL="120648" indent="-120648">
              <a:spcAft>
                <a:spcPts val="300"/>
              </a:spcAft>
              <a:buFont typeface="Arial" panose="020B0604020202020204" pitchFamily="34" charset="0"/>
              <a:buChar char="•"/>
            </a:pPr>
            <a:endParaRPr lang="en-US" sz="1100" b="1" dirty="0">
              <a:solidFill>
                <a:prstClr val="black"/>
              </a:solidFill>
              <a:latin typeface=" Arial"/>
              <a:ea typeface="Calibri" panose="020F0502020204030204" pitchFamily="34" charset="0"/>
              <a:cs typeface="Arial" panose="020B0604020202020204" pitchFamily="34" charset="0"/>
            </a:endParaRPr>
          </a:p>
          <a:p>
            <a:pPr marL="120648" indent="-120648">
              <a:spcAft>
                <a:spcPts val="300"/>
              </a:spcAft>
              <a:buFont typeface="Arial" panose="020B0604020202020204" pitchFamily="34" charset="0"/>
              <a:buChar char="•"/>
            </a:pPr>
            <a:endParaRPr lang="en-US" sz="1100" b="1" dirty="0">
              <a:solidFill>
                <a:prstClr val="black"/>
              </a:solidFill>
              <a:latin typeface=" Arial"/>
              <a:ea typeface="Calibri" panose="020F0502020204030204" pitchFamily="34" charset="0"/>
              <a:cs typeface="Arial" panose="020B0604020202020204" pitchFamily="34" charset="0"/>
            </a:endParaRPr>
          </a:p>
          <a:p>
            <a:pPr marL="120648" indent="-120648">
              <a:spcAft>
                <a:spcPts val="300"/>
              </a:spcAft>
              <a:buFont typeface="Arial" panose="020B0604020202020204" pitchFamily="34" charset="0"/>
              <a:buChar char="•"/>
            </a:pPr>
            <a:endParaRPr lang="en-US" sz="1100" b="1" dirty="0">
              <a:solidFill>
                <a:prstClr val="black"/>
              </a:solidFill>
              <a:latin typeface=" Arial"/>
              <a:ea typeface="Calibri" panose="020F0502020204030204" pitchFamily="34" charset="0"/>
              <a:cs typeface="Arial" panose="020B0604020202020204" pitchFamily="34" charset="0"/>
            </a:endParaRPr>
          </a:p>
          <a:p>
            <a:pPr marL="120648" indent="-120648">
              <a:spcAft>
                <a:spcPts val="300"/>
              </a:spcAft>
              <a:buFont typeface="Arial" panose="020B0604020202020204" pitchFamily="34" charset="0"/>
              <a:buChar char="•"/>
            </a:pPr>
            <a:endParaRPr lang="en-US" sz="1100" b="1" dirty="0">
              <a:solidFill>
                <a:prstClr val="black"/>
              </a:solidFill>
              <a:latin typeface=" Arial"/>
              <a:ea typeface="Calibri" panose="020F0502020204030204" pitchFamily="34" charset="0"/>
              <a:cs typeface="Arial" panose="020B0604020202020204" pitchFamily="34" charset="0"/>
            </a:endParaRPr>
          </a:p>
          <a:p>
            <a:pPr marL="120648" indent="-120648">
              <a:spcAft>
                <a:spcPts val="300"/>
              </a:spcAft>
              <a:buFont typeface="Arial" panose="020B0604020202020204" pitchFamily="34" charset="0"/>
              <a:buChar char="•"/>
            </a:pPr>
            <a:endParaRPr lang="en-US" sz="1100" b="1" dirty="0">
              <a:solidFill>
                <a:prstClr val="black"/>
              </a:solidFill>
              <a:latin typeface=" Arial"/>
              <a:ea typeface="Calibri" panose="020F0502020204030204" pitchFamily="34" charset="0"/>
              <a:cs typeface="Arial" panose="020B0604020202020204" pitchFamily="34" charset="0"/>
            </a:endParaRPr>
          </a:p>
        </p:txBody>
      </p:sp>
      <p:sp>
        <p:nvSpPr>
          <p:cNvPr id="16" name="object 16">
            <a:extLst>
              <a:ext uri="{FF2B5EF4-FFF2-40B4-BE49-F238E27FC236}">
                <a16:creationId xmlns:a16="http://schemas.microsoft.com/office/drawing/2014/main" id="{1685C09C-9C23-E54C-93F3-6219196F3BEC}"/>
              </a:ext>
            </a:extLst>
          </p:cNvPr>
          <p:cNvSpPr/>
          <p:nvPr userDrawn="1"/>
        </p:nvSpPr>
        <p:spPr>
          <a:xfrm>
            <a:off x="1" y="1015303"/>
            <a:ext cx="1574400" cy="254635"/>
          </a:xfrm>
          <a:custGeom>
            <a:avLst/>
            <a:gdLst/>
            <a:ahLst/>
            <a:cxnLst/>
            <a:rect l="l" t="t" r="r" b="b"/>
            <a:pathLst>
              <a:path w="1603375" h="254634">
                <a:moveTo>
                  <a:pt x="0" y="0"/>
                </a:moveTo>
                <a:lnTo>
                  <a:pt x="1603247" y="0"/>
                </a:lnTo>
                <a:lnTo>
                  <a:pt x="1603247" y="254507"/>
                </a:lnTo>
                <a:lnTo>
                  <a:pt x="0" y="254507"/>
                </a:lnTo>
                <a:lnTo>
                  <a:pt x="0" y="0"/>
                </a:lnTo>
                <a:close/>
              </a:path>
            </a:pathLst>
          </a:custGeom>
          <a:solidFill>
            <a:srgbClr val="000000"/>
          </a:solidFill>
          <a:ln w="28575">
            <a:solidFill>
              <a:schemeClr val="tx1"/>
            </a:solidFill>
          </a:ln>
        </p:spPr>
        <p:txBody>
          <a:bodyPr wrap="square" lIns="91440" tIns="0" rIns="0" bIns="0" rtlCol="0" anchor="ctr"/>
          <a:lstStyle/>
          <a:p>
            <a:pPr marL="12700"/>
            <a:r>
              <a:rPr lang="en-US" sz="1050" b="1" dirty="0">
                <a:solidFill>
                  <a:srgbClr val="FFB03B"/>
                </a:solidFill>
                <a:latin typeface=" Arial"/>
                <a:cs typeface="Arial" panose="020B0604020202020204" pitchFamily="34" charset="0"/>
              </a:rPr>
              <a:t>T</a:t>
            </a:r>
            <a:r>
              <a:rPr lang="en-US" sz="1050" b="1" spc="-10" dirty="0">
                <a:solidFill>
                  <a:srgbClr val="FFB03B"/>
                </a:solidFill>
                <a:latin typeface=" Arial"/>
                <a:cs typeface="Arial" panose="020B0604020202020204" pitchFamily="34" charset="0"/>
              </a:rPr>
              <a:t>O</a:t>
            </a:r>
            <a:r>
              <a:rPr lang="en-US" sz="1050" b="1" dirty="0">
                <a:solidFill>
                  <a:srgbClr val="FFB03B"/>
                </a:solidFill>
                <a:latin typeface=" Arial"/>
                <a:cs typeface="Arial" panose="020B0604020202020204" pitchFamily="34" charset="0"/>
              </a:rPr>
              <a:t>P</a:t>
            </a:r>
            <a:r>
              <a:rPr lang="en-US" sz="1050" b="1" spc="-25" dirty="0">
                <a:solidFill>
                  <a:srgbClr val="FFB03B"/>
                </a:solidFill>
                <a:latin typeface=" Arial"/>
                <a:cs typeface="Arial" panose="020B0604020202020204" pitchFamily="34" charset="0"/>
              </a:rPr>
              <a:t> </a:t>
            </a:r>
            <a:r>
              <a:rPr lang="en-US" sz="1050" b="1" dirty="0">
                <a:solidFill>
                  <a:srgbClr val="FFB03B"/>
                </a:solidFill>
                <a:latin typeface=" Arial"/>
                <a:cs typeface="Arial" panose="020B0604020202020204" pitchFamily="34" charset="0"/>
              </a:rPr>
              <a:t>L</a:t>
            </a:r>
            <a:r>
              <a:rPr lang="en-US" sz="1050" b="1" spc="-10" dirty="0">
                <a:solidFill>
                  <a:srgbClr val="FFB03B"/>
                </a:solidFill>
                <a:latin typeface=" Arial"/>
                <a:cs typeface="Arial" panose="020B0604020202020204" pitchFamily="34" charset="0"/>
              </a:rPr>
              <a:t>I</a:t>
            </a:r>
            <a:r>
              <a:rPr lang="en-US" sz="1050" b="1" spc="5" dirty="0">
                <a:solidFill>
                  <a:srgbClr val="FFB03B"/>
                </a:solidFill>
                <a:latin typeface=" Arial"/>
                <a:cs typeface="Arial" panose="020B0604020202020204" pitchFamily="34" charset="0"/>
              </a:rPr>
              <a:t>N</a:t>
            </a:r>
            <a:r>
              <a:rPr lang="en-US" sz="1050" b="1" dirty="0">
                <a:solidFill>
                  <a:srgbClr val="FFB03B"/>
                </a:solidFill>
                <a:latin typeface=" Arial"/>
                <a:cs typeface="Arial" panose="020B0604020202020204" pitchFamily="34" charset="0"/>
              </a:rPr>
              <a:t>E</a:t>
            </a:r>
            <a:r>
              <a:rPr lang="en-US" sz="1050" b="1" spc="-25" dirty="0">
                <a:solidFill>
                  <a:srgbClr val="FFB03B"/>
                </a:solidFill>
                <a:latin typeface=" Arial"/>
                <a:cs typeface="Arial" panose="020B0604020202020204" pitchFamily="34" charset="0"/>
              </a:rPr>
              <a:t> </a:t>
            </a:r>
            <a:r>
              <a:rPr lang="en-US" sz="1050" b="1" spc="20" dirty="0">
                <a:solidFill>
                  <a:srgbClr val="FFB03B"/>
                </a:solidFill>
                <a:latin typeface=" Arial"/>
                <a:cs typeface="Arial" panose="020B0604020202020204" pitchFamily="34" charset="0"/>
              </a:rPr>
              <a:t>M</a:t>
            </a:r>
            <a:r>
              <a:rPr lang="en-US" sz="1050" b="1" dirty="0">
                <a:solidFill>
                  <a:srgbClr val="FFB03B"/>
                </a:solidFill>
                <a:latin typeface=" Arial"/>
                <a:cs typeface="Arial" panose="020B0604020202020204" pitchFamily="34" charset="0"/>
              </a:rPr>
              <a:t>ES</a:t>
            </a:r>
            <a:r>
              <a:rPr lang="en-US" sz="1050" b="1" spc="-10" dirty="0">
                <a:solidFill>
                  <a:srgbClr val="FFB03B"/>
                </a:solidFill>
                <a:latin typeface=" Arial"/>
                <a:cs typeface="Arial" panose="020B0604020202020204" pitchFamily="34" charset="0"/>
              </a:rPr>
              <a:t>S</a:t>
            </a:r>
            <a:r>
              <a:rPr lang="en-US" sz="1050" b="1" spc="-35" dirty="0">
                <a:solidFill>
                  <a:srgbClr val="FFB03B"/>
                </a:solidFill>
                <a:latin typeface=" Arial"/>
                <a:cs typeface="Arial" panose="020B0604020202020204" pitchFamily="34" charset="0"/>
              </a:rPr>
              <a:t>A</a:t>
            </a:r>
            <a:r>
              <a:rPr lang="en-US" sz="1050" b="1" spc="-10" dirty="0">
                <a:solidFill>
                  <a:srgbClr val="FFB03B"/>
                </a:solidFill>
                <a:latin typeface=" Arial"/>
                <a:cs typeface="Arial" panose="020B0604020202020204" pitchFamily="34" charset="0"/>
              </a:rPr>
              <a:t>G</a:t>
            </a:r>
            <a:r>
              <a:rPr lang="en-US" sz="1050" b="1" dirty="0">
                <a:solidFill>
                  <a:srgbClr val="FFB03B"/>
                </a:solidFill>
                <a:latin typeface=" Arial"/>
                <a:cs typeface="Arial" panose="020B0604020202020204" pitchFamily="34" charset="0"/>
              </a:rPr>
              <a:t>ES</a:t>
            </a:r>
            <a:endParaRPr lang="en-US" sz="1050" dirty="0">
              <a:solidFill>
                <a:prstClr val="black"/>
              </a:solidFill>
              <a:latin typeface=" Arial"/>
              <a:cs typeface="Arial" panose="020B0604020202020204" pitchFamily="34" charset="0"/>
            </a:endParaRPr>
          </a:p>
        </p:txBody>
      </p:sp>
      <p:sp>
        <p:nvSpPr>
          <p:cNvPr id="17" name="Rectangle 16">
            <a:extLst>
              <a:ext uri="{FF2B5EF4-FFF2-40B4-BE49-F238E27FC236}">
                <a16:creationId xmlns:a16="http://schemas.microsoft.com/office/drawing/2014/main" id="{BBB0CEFF-B2B3-814B-A2EB-38F1AD118B67}"/>
              </a:ext>
            </a:extLst>
          </p:cNvPr>
          <p:cNvSpPr/>
          <p:nvPr userDrawn="1"/>
        </p:nvSpPr>
        <p:spPr>
          <a:xfrm>
            <a:off x="0" y="2435836"/>
            <a:ext cx="6858000" cy="246221"/>
          </a:xfrm>
          <a:prstGeom prst="rect">
            <a:avLst/>
          </a:prstGeom>
          <a:solidFill>
            <a:schemeClr val="tx1"/>
          </a:solidFill>
          <a:ln w="28575">
            <a:solidFill>
              <a:schemeClr val="tx1"/>
            </a:solidFill>
          </a:ln>
        </p:spPr>
        <p:txBody>
          <a:bodyPr wrap="square">
            <a:spAutoFit/>
          </a:bodyPr>
          <a:lstStyle/>
          <a:p>
            <a:r>
              <a:rPr lang="en-US" sz="1000" b="1" dirty="0">
                <a:solidFill>
                  <a:prstClr val="white"/>
                </a:solidFill>
                <a:latin typeface=" Arial"/>
                <a:ea typeface="Calibri" panose="020F0502020204030204" pitchFamily="34" charset="0"/>
                <a:cs typeface="Arial" panose="020B0604020202020204" pitchFamily="34" charset="0"/>
              </a:rPr>
              <a:t>SUMMARY</a:t>
            </a:r>
          </a:p>
        </p:txBody>
      </p:sp>
      <p:cxnSp>
        <p:nvCxnSpPr>
          <p:cNvPr id="18" name="Straight Connector 17">
            <a:extLst>
              <a:ext uri="{FF2B5EF4-FFF2-40B4-BE49-F238E27FC236}">
                <a16:creationId xmlns:a16="http://schemas.microsoft.com/office/drawing/2014/main" id="{59968F92-31D2-4941-8008-0F8BADA8C81D}"/>
              </a:ext>
            </a:extLst>
          </p:cNvPr>
          <p:cNvCxnSpPr>
            <a:cxnSpLocks/>
          </p:cNvCxnSpPr>
          <p:nvPr userDrawn="1"/>
        </p:nvCxnSpPr>
        <p:spPr>
          <a:xfrm>
            <a:off x="5259795" y="3668012"/>
            <a:ext cx="0" cy="547598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pic>
        <p:nvPicPr>
          <p:cNvPr id="19" name="Picture 18">
            <a:extLst>
              <a:ext uri="{FF2B5EF4-FFF2-40B4-BE49-F238E27FC236}">
                <a16:creationId xmlns:a16="http://schemas.microsoft.com/office/drawing/2014/main" id="{1F5A73DC-689E-1843-9353-FF004E1D3D28}"/>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6158079" y="222847"/>
            <a:ext cx="540475" cy="540475"/>
          </a:xfrm>
          <a:prstGeom prst="rect">
            <a:avLst/>
          </a:prstGeom>
        </p:spPr>
      </p:pic>
      <p:sp>
        <p:nvSpPr>
          <p:cNvPr id="23" name="Rectangle 22">
            <a:extLst>
              <a:ext uri="{FF2B5EF4-FFF2-40B4-BE49-F238E27FC236}">
                <a16:creationId xmlns:a16="http://schemas.microsoft.com/office/drawing/2014/main" id="{43C679DA-8DE3-C140-99B9-86A367080403}"/>
              </a:ext>
            </a:extLst>
          </p:cNvPr>
          <p:cNvSpPr/>
          <p:nvPr userDrawn="1"/>
        </p:nvSpPr>
        <p:spPr>
          <a:xfrm>
            <a:off x="0" y="3542741"/>
            <a:ext cx="6858000" cy="246221"/>
          </a:xfrm>
          <a:prstGeom prst="rect">
            <a:avLst/>
          </a:prstGeom>
          <a:solidFill>
            <a:schemeClr val="tx1"/>
          </a:solidFill>
          <a:ln w="28575">
            <a:solidFill>
              <a:schemeClr val="tx1"/>
            </a:solidFill>
          </a:ln>
        </p:spPr>
        <p:txBody>
          <a:bodyPr wrap="square">
            <a:spAutoFit/>
          </a:bodyPr>
          <a:lstStyle/>
          <a:p>
            <a:r>
              <a:rPr lang="en-US" sz="1000" b="1" dirty="0">
                <a:solidFill>
                  <a:prstClr val="white"/>
                </a:solidFill>
                <a:latin typeface=" Arial"/>
                <a:ea typeface="Calibri" panose="020F0502020204030204" pitchFamily="34" charset="0"/>
                <a:cs typeface="Arial" panose="020B0604020202020204" pitchFamily="34" charset="0"/>
              </a:rPr>
              <a:t>TALKING POINTS</a:t>
            </a:r>
          </a:p>
        </p:txBody>
      </p:sp>
      <p:sp>
        <p:nvSpPr>
          <p:cNvPr id="28" name="object 32">
            <a:extLst>
              <a:ext uri="{FF2B5EF4-FFF2-40B4-BE49-F238E27FC236}">
                <a16:creationId xmlns:a16="http://schemas.microsoft.com/office/drawing/2014/main" id="{28CC7184-D056-1A43-B2EC-C57DC52C3CE9}"/>
              </a:ext>
            </a:extLst>
          </p:cNvPr>
          <p:cNvSpPr txBox="1"/>
          <p:nvPr userDrawn="1"/>
        </p:nvSpPr>
        <p:spPr>
          <a:xfrm>
            <a:off x="5259796" y="3813756"/>
            <a:ext cx="1587188" cy="292388"/>
          </a:xfrm>
          <a:prstGeom prst="rect">
            <a:avLst/>
          </a:prstGeom>
        </p:spPr>
        <p:txBody>
          <a:bodyPr vert="horz" wrap="square" lIns="0" tIns="0" rIns="0" bIns="0" rtlCol="0">
            <a:spAutoFit/>
          </a:bodyPr>
          <a:lstStyle/>
          <a:p>
            <a:pPr algn="ctr">
              <a:lnSpc>
                <a:spcPct val="95000"/>
              </a:lnSpc>
            </a:pPr>
            <a:r>
              <a:rPr lang="en-US" sz="1000" b="1" spc="-5" dirty="0">
                <a:solidFill>
                  <a:prstClr val="black"/>
                </a:solidFill>
                <a:latin typeface=" Arial"/>
                <a:cs typeface="Arial"/>
              </a:rPr>
              <a:t>DIGITAL &amp; SOCIAL</a:t>
            </a:r>
            <a:br>
              <a:rPr lang="en-US" sz="1000" b="1" spc="-5" dirty="0">
                <a:solidFill>
                  <a:prstClr val="black"/>
                </a:solidFill>
                <a:latin typeface=" Arial"/>
                <a:cs typeface="Arial"/>
              </a:rPr>
            </a:br>
            <a:r>
              <a:rPr lang="en-US" sz="1000" b="1" u="sng" spc="-5" dirty="0">
                <a:solidFill>
                  <a:prstClr val="black"/>
                </a:solidFill>
                <a:latin typeface=" Arial"/>
                <a:cs typeface="Arial"/>
              </a:rPr>
              <a:t>MEDIA </a:t>
            </a:r>
            <a:r>
              <a:rPr sz="1000" b="1" u="sng" spc="-5" dirty="0">
                <a:solidFill>
                  <a:prstClr val="black"/>
                </a:solidFill>
                <a:latin typeface=" Arial"/>
                <a:cs typeface="Arial"/>
              </a:rPr>
              <a:t>RESOURCES</a:t>
            </a:r>
            <a:r>
              <a:rPr sz="1000" b="1" dirty="0">
                <a:solidFill>
                  <a:prstClr val="black"/>
                </a:solidFill>
                <a:latin typeface=" Arial"/>
                <a:cs typeface="Arial"/>
              </a:rPr>
              <a:t>:</a:t>
            </a:r>
            <a:endParaRPr lang="en-US" sz="1000" b="1" dirty="0">
              <a:solidFill>
                <a:prstClr val="black"/>
              </a:solidFill>
              <a:latin typeface=" Arial"/>
              <a:cs typeface="Arial"/>
            </a:endParaRPr>
          </a:p>
        </p:txBody>
      </p:sp>
      <p:sp>
        <p:nvSpPr>
          <p:cNvPr id="29" name="Rectangle 28">
            <a:extLst>
              <a:ext uri="{FF2B5EF4-FFF2-40B4-BE49-F238E27FC236}">
                <a16:creationId xmlns:a16="http://schemas.microsoft.com/office/drawing/2014/main" id="{40B5AA36-4DAF-AB43-A588-E8F02B5D890E}"/>
              </a:ext>
            </a:extLst>
          </p:cNvPr>
          <p:cNvSpPr/>
          <p:nvPr userDrawn="1"/>
        </p:nvSpPr>
        <p:spPr>
          <a:xfrm>
            <a:off x="5270287" y="6345861"/>
            <a:ext cx="1598206" cy="246221"/>
          </a:xfrm>
          <a:prstGeom prst="rect">
            <a:avLst/>
          </a:prstGeom>
          <a:noFill/>
        </p:spPr>
        <p:txBody>
          <a:bodyPr wrap="square" numCol="1">
            <a:spAutoFit/>
          </a:bodyPr>
          <a:lstStyle/>
          <a:p>
            <a:pPr algn="ctr"/>
            <a:r>
              <a:rPr lang="en-US" sz="1000" b="1" u="sng" dirty="0">
                <a:solidFill>
                  <a:prstClr val="black"/>
                </a:solidFill>
                <a:latin typeface=" Arial"/>
                <a:ea typeface="Calibri" panose="020F0502020204030204" pitchFamily="34" charset="0"/>
                <a:cs typeface="Arial" panose="020B0604020202020204" pitchFamily="34" charset="0"/>
              </a:rPr>
              <a:t>POCs</a:t>
            </a:r>
            <a:r>
              <a:rPr lang="en-US" sz="1000" b="1" dirty="0">
                <a:solidFill>
                  <a:prstClr val="black"/>
                </a:solidFill>
                <a:latin typeface=" Arial"/>
                <a:ea typeface="Calibri" panose="020F0502020204030204" pitchFamily="34" charset="0"/>
                <a:cs typeface="Arial" panose="020B0604020202020204" pitchFamily="34" charset="0"/>
              </a:rPr>
              <a:t>:</a:t>
            </a:r>
          </a:p>
        </p:txBody>
      </p:sp>
      <p:sp>
        <p:nvSpPr>
          <p:cNvPr id="57" name="Title 56">
            <a:extLst>
              <a:ext uri="{FF2B5EF4-FFF2-40B4-BE49-F238E27FC236}">
                <a16:creationId xmlns:a16="http://schemas.microsoft.com/office/drawing/2014/main" id="{4686531B-D5BC-1F4C-AF81-01DBADDCE112}"/>
              </a:ext>
            </a:extLst>
          </p:cNvPr>
          <p:cNvSpPr>
            <a:spLocks noGrp="1"/>
          </p:cNvSpPr>
          <p:nvPr>
            <p:ph type="title"/>
          </p:nvPr>
        </p:nvSpPr>
        <p:spPr>
          <a:xfrm>
            <a:off x="0" y="8165"/>
            <a:ext cx="6846984" cy="393584"/>
          </a:xfrm>
          <a:prstGeom prst="rect">
            <a:avLst/>
          </a:prstGeom>
        </p:spPr>
        <p:txBody>
          <a:bodyPr anchor="ctr"/>
          <a:lstStyle>
            <a:lvl1pPr algn="ctr">
              <a:defRPr sz="1600" b="1" i="0" cap="all" baseline="0">
                <a:solidFill>
                  <a:schemeClr val="bg1"/>
                </a:solidFill>
                <a:latin typeface=" Arial"/>
                <a:cs typeface="Arial" panose="020B0604020202020204" pitchFamily="34" charset="0"/>
              </a:defRPr>
            </a:lvl1pPr>
          </a:lstStyle>
          <a:p>
            <a:r>
              <a:rPr lang="en-US"/>
              <a:t>Click to edit Master title style</a:t>
            </a:r>
            <a:endParaRPr lang="en-US" dirty="0"/>
          </a:p>
        </p:txBody>
      </p:sp>
      <p:sp>
        <p:nvSpPr>
          <p:cNvPr id="59" name="Text Placeholder 58">
            <a:extLst>
              <a:ext uri="{FF2B5EF4-FFF2-40B4-BE49-F238E27FC236}">
                <a16:creationId xmlns:a16="http://schemas.microsoft.com/office/drawing/2014/main" id="{DF6F7D13-FCB0-934D-900A-CF9F0B219878}"/>
              </a:ext>
            </a:extLst>
          </p:cNvPr>
          <p:cNvSpPr>
            <a:spLocks noGrp="1"/>
          </p:cNvSpPr>
          <p:nvPr>
            <p:ph type="body" sz="quarter" idx="10"/>
          </p:nvPr>
        </p:nvSpPr>
        <p:spPr>
          <a:xfrm>
            <a:off x="0" y="1307592"/>
            <a:ext cx="6858000" cy="1103450"/>
          </a:xfrm>
          <a:prstGeom prst="rect">
            <a:avLst/>
          </a:prstGeom>
        </p:spPr>
        <p:txBody>
          <a:bodyPr anchor="ctr" anchorCtr="0"/>
          <a:lstStyle>
            <a:lvl1pPr marL="120650" indent="-120650">
              <a:lnSpc>
                <a:spcPct val="95000"/>
              </a:lnSpc>
              <a:spcBef>
                <a:spcPts val="0"/>
              </a:spcBef>
              <a:spcAft>
                <a:spcPts val="400"/>
              </a:spcAft>
              <a:tabLst/>
              <a:defRPr sz="1100" b="1" i="0">
                <a:latin typeface=" Arial"/>
                <a:cs typeface="Arial" panose="020B0604020202020204" pitchFamily="34" charset="0"/>
              </a:defRPr>
            </a:lvl1pPr>
            <a:lvl2pPr>
              <a:lnSpc>
                <a:spcPct val="95000"/>
              </a:lnSpc>
              <a:spcBef>
                <a:spcPts val="0"/>
              </a:spcBef>
              <a:spcAft>
                <a:spcPts val="400"/>
              </a:spcAft>
              <a:defRPr sz="1100" b="1" i="0">
                <a:latin typeface="Arial" panose="020B0604020202020204" pitchFamily="34" charset="0"/>
                <a:cs typeface="Arial" panose="020B0604020202020204" pitchFamily="34" charset="0"/>
              </a:defRPr>
            </a:lvl2pPr>
            <a:lvl3pPr>
              <a:lnSpc>
                <a:spcPct val="95000"/>
              </a:lnSpc>
              <a:spcBef>
                <a:spcPts val="0"/>
              </a:spcBef>
              <a:spcAft>
                <a:spcPts val="400"/>
              </a:spcAft>
              <a:defRPr sz="1100" b="1" i="0">
                <a:latin typeface="Arial" panose="020B0604020202020204" pitchFamily="34" charset="0"/>
                <a:cs typeface="Arial" panose="020B0604020202020204" pitchFamily="34" charset="0"/>
              </a:defRPr>
            </a:lvl3pPr>
            <a:lvl4pPr>
              <a:lnSpc>
                <a:spcPct val="95000"/>
              </a:lnSpc>
              <a:spcBef>
                <a:spcPts val="0"/>
              </a:spcBef>
              <a:spcAft>
                <a:spcPts val="400"/>
              </a:spcAft>
              <a:defRPr sz="1100" b="1" i="0">
                <a:latin typeface="Arial" panose="020B0604020202020204" pitchFamily="34" charset="0"/>
                <a:cs typeface="Arial" panose="020B0604020202020204" pitchFamily="34" charset="0"/>
              </a:defRPr>
            </a:lvl4pPr>
            <a:lvl5pPr>
              <a:lnSpc>
                <a:spcPct val="95000"/>
              </a:lnSpc>
              <a:spcBef>
                <a:spcPts val="0"/>
              </a:spcBef>
              <a:spcAft>
                <a:spcPts val="400"/>
              </a:spcAft>
              <a:defRPr sz="1100" b="1" i="0">
                <a:latin typeface="Arial" panose="020B0604020202020204" pitchFamily="34" charset="0"/>
                <a:cs typeface="Arial" panose="020B0604020202020204" pitchFamily="34" charset="0"/>
              </a:defRPr>
            </a:lvl5pPr>
          </a:lstStyle>
          <a:p>
            <a:pPr lvl="0"/>
            <a:r>
              <a:rPr lang="en-US"/>
              <a:t>Click to edit Master text styles</a:t>
            </a:r>
          </a:p>
        </p:txBody>
      </p:sp>
      <p:sp>
        <p:nvSpPr>
          <p:cNvPr id="61" name="Text Placeholder 60">
            <a:extLst>
              <a:ext uri="{FF2B5EF4-FFF2-40B4-BE49-F238E27FC236}">
                <a16:creationId xmlns:a16="http://schemas.microsoft.com/office/drawing/2014/main" id="{AA96F802-E5DE-3F4A-92FC-E2E6CEF4D1F4}"/>
              </a:ext>
            </a:extLst>
          </p:cNvPr>
          <p:cNvSpPr>
            <a:spLocks noGrp="1"/>
          </p:cNvSpPr>
          <p:nvPr>
            <p:ph type="body" sz="quarter" idx="11"/>
          </p:nvPr>
        </p:nvSpPr>
        <p:spPr>
          <a:xfrm>
            <a:off x="0" y="2706850"/>
            <a:ext cx="6858000" cy="811097"/>
          </a:xfrm>
          <a:prstGeom prst="rect">
            <a:avLst/>
          </a:prstGeom>
        </p:spPr>
        <p:txBody>
          <a:bodyPr anchor="ctr" anchorCtr="0"/>
          <a:lstStyle>
            <a:lvl1pPr marL="0" indent="0">
              <a:lnSpc>
                <a:spcPct val="95000"/>
              </a:lnSpc>
              <a:spcBef>
                <a:spcPts val="0"/>
              </a:spcBef>
              <a:buNone/>
              <a:defRPr sz="1000" b="1" i="0">
                <a:latin typeface=" Arial"/>
                <a:cs typeface="Arial" panose="020B0604020202020204" pitchFamily="34" charset="0"/>
              </a:defRPr>
            </a:lvl1pPr>
          </a:lstStyle>
          <a:p>
            <a:pPr lvl="0"/>
            <a:r>
              <a:rPr lang="en-US"/>
              <a:t>Click to edit Master text styles</a:t>
            </a:r>
          </a:p>
        </p:txBody>
      </p:sp>
      <p:sp>
        <p:nvSpPr>
          <p:cNvPr id="63" name="Text Placeholder 62">
            <a:extLst>
              <a:ext uri="{FF2B5EF4-FFF2-40B4-BE49-F238E27FC236}">
                <a16:creationId xmlns:a16="http://schemas.microsoft.com/office/drawing/2014/main" id="{E63E75F9-2424-8D42-8826-297D9D6B6974}"/>
              </a:ext>
            </a:extLst>
          </p:cNvPr>
          <p:cNvSpPr>
            <a:spLocks noGrp="1"/>
          </p:cNvSpPr>
          <p:nvPr>
            <p:ph type="body" sz="quarter" idx="12"/>
          </p:nvPr>
        </p:nvSpPr>
        <p:spPr>
          <a:xfrm>
            <a:off x="857250" y="400050"/>
            <a:ext cx="5141913" cy="574410"/>
          </a:xfrm>
          <a:prstGeom prst="rect">
            <a:avLst/>
          </a:prstGeom>
        </p:spPr>
        <p:txBody>
          <a:bodyPr anchor="ctr"/>
          <a:lstStyle>
            <a:lvl1pPr marL="0" indent="0">
              <a:lnSpc>
                <a:spcPct val="95000"/>
              </a:lnSpc>
              <a:spcBef>
                <a:spcPts val="0"/>
              </a:spcBef>
              <a:buNone/>
              <a:defRPr sz="900" b="1" i="1">
                <a:latin typeface=" Arial"/>
                <a:cs typeface="Arial" panose="020B0604020202020204" pitchFamily="34" charset="0"/>
              </a:defRPr>
            </a:lvl1pPr>
          </a:lstStyle>
          <a:p>
            <a:pPr lvl="0"/>
            <a:r>
              <a:rPr lang="en-US"/>
              <a:t>Click to edit Master text styles</a:t>
            </a:r>
          </a:p>
        </p:txBody>
      </p:sp>
      <p:sp>
        <p:nvSpPr>
          <p:cNvPr id="68" name="Text Placeholder 64">
            <a:extLst>
              <a:ext uri="{FF2B5EF4-FFF2-40B4-BE49-F238E27FC236}">
                <a16:creationId xmlns:a16="http://schemas.microsoft.com/office/drawing/2014/main" id="{C9C54F6D-4368-A845-9629-31F134B7BFCA}"/>
              </a:ext>
            </a:extLst>
          </p:cNvPr>
          <p:cNvSpPr>
            <a:spLocks noGrp="1"/>
          </p:cNvSpPr>
          <p:nvPr>
            <p:ph type="body" sz="quarter" idx="13"/>
          </p:nvPr>
        </p:nvSpPr>
        <p:spPr>
          <a:xfrm>
            <a:off x="-1" y="3833215"/>
            <a:ext cx="1737360" cy="664129"/>
          </a:xfrm>
          <a:prstGeom prst="rect">
            <a:avLst/>
          </a:prstGeom>
        </p:spPr>
        <p:txBody>
          <a:bodyPr/>
          <a:lstStyle>
            <a:lvl1pPr marL="0" indent="0" algn="ctr">
              <a:lnSpc>
                <a:spcPct val="95000"/>
              </a:lnSpc>
              <a:spcBef>
                <a:spcPts val="0"/>
              </a:spcBef>
              <a:spcAft>
                <a:spcPts val="400"/>
              </a:spcAft>
              <a:buNone/>
              <a:defRPr sz="1000" b="1" i="0" u="sng">
                <a:latin typeface=" Arial"/>
                <a:cs typeface="Arial" panose="020B0604020202020204" pitchFamily="34" charset="0"/>
              </a:defRPr>
            </a:lvl1pPr>
            <a:lvl2pPr marL="120650" indent="-112713">
              <a:lnSpc>
                <a:spcPct val="95000"/>
              </a:lnSpc>
              <a:spcBef>
                <a:spcPts val="0"/>
              </a:spcBef>
              <a:spcAft>
                <a:spcPts val="400"/>
              </a:spcAft>
              <a:tabLst/>
              <a:defRPr sz="900">
                <a:latin typeface="Arial" panose="020B0604020202020204" pitchFamily="34" charset="0"/>
                <a:cs typeface="Arial" panose="020B0604020202020204" pitchFamily="34" charset="0"/>
              </a:defRPr>
            </a:lvl2pPr>
          </a:lstStyle>
          <a:p>
            <a:pPr lvl="0"/>
            <a:r>
              <a:rPr lang="en-US"/>
              <a:t>Click to edit Master text styles</a:t>
            </a:r>
          </a:p>
        </p:txBody>
      </p:sp>
      <p:sp>
        <p:nvSpPr>
          <p:cNvPr id="69" name="Text Placeholder 64">
            <a:extLst>
              <a:ext uri="{FF2B5EF4-FFF2-40B4-BE49-F238E27FC236}">
                <a16:creationId xmlns:a16="http://schemas.microsoft.com/office/drawing/2014/main" id="{DBA9AB83-C79B-E84F-9B21-919E5F27ECD8}"/>
              </a:ext>
            </a:extLst>
          </p:cNvPr>
          <p:cNvSpPr>
            <a:spLocks noGrp="1"/>
          </p:cNvSpPr>
          <p:nvPr>
            <p:ph type="body" sz="quarter" idx="14"/>
          </p:nvPr>
        </p:nvSpPr>
        <p:spPr>
          <a:xfrm>
            <a:off x="1759403" y="3833215"/>
            <a:ext cx="1737360" cy="664129"/>
          </a:xfrm>
          <a:prstGeom prst="rect">
            <a:avLst/>
          </a:prstGeom>
        </p:spPr>
        <p:txBody>
          <a:bodyPr/>
          <a:lstStyle>
            <a:lvl1pPr marL="0" indent="0" algn="ctr">
              <a:lnSpc>
                <a:spcPct val="95000"/>
              </a:lnSpc>
              <a:spcBef>
                <a:spcPts val="0"/>
              </a:spcBef>
              <a:spcAft>
                <a:spcPts val="400"/>
              </a:spcAft>
              <a:buNone/>
              <a:defRPr sz="1000" b="1" i="0" u="sng">
                <a:latin typeface=" Arial"/>
                <a:cs typeface="Arial" panose="020B0604020202020204" pitchFamily="34" charset="0"/>
              </a:defRPr>
            </a:lvl1pPr>
            <a:lvl2pPr marL="120650" indent="-112713">
              <a:lnSpc>
                <a:spcPct val="95000"/>
              </a:lnSpc>
              <a:spcBef>
                <a:spcPts val="0"/>
              </a:spcBef>
              <a:spcAft>
                <a:spcPts val="400"/>
              </a:spcAft>
              <a:tabLst/>
              <a:defRPr sz="900">
                <a:latin typeface="Arial" panose="020B0604020202020204" pitchFamily="34" charset="0"/>
                <a:cs typeface="Arial" panose="020B0604020202020204" pitchFamily="34" charset="0"/>
              </a:defRPr>
            </a:lvl2pPr>
          </a:lstStyle>
          <a:p>
            <a:pPr lvl="0"/>
            <a:r>
              <a:rPr lang="en-US"/>
              <a:t>Click to edit Master text styles</a:t>
            </a:r>
          </a:p>
        </p:txBody>
      </p:sp>
      <p:sp>
        <p:nvSpPr>
          <p:cNvPr id="70" name="Text Placeholder 64">
            <a:extLst>
              <a:ext uri="{FF2B5EF4-FFF2-40B4-BE49-F238E27FC236}">
                <a16:creationId xmlns:a16="http://schemas.microsoft.com/office/drawing/2014/main" id="{0C6EFA33-B06F-6947-B233-B4E8A8ABBE22}"/>
              </a:ext>
            </a:extLst>
          </p:cNvPr>
          <p:cNvSpPr>
            <a:spLocks noGrp="1"/>
          </p:cNvSpPr>
          <p:nvPr>
            <p:ph type="body" sz="quarter" idx="15"/>
          </p:nvPr>
        </p:nvSpPr>
        <p:spPr>
          <a:xfrm>
            <a:off x="3518807" y="3833215"/>
            <a:ext cx="1737360" cy="664129"/>
          </a:xfrm>
          <a:prstGeom prst="rect">
            <a:avLst/>
          </a:prstGeom>
        </p:spPr>
        <p:txBody>
          <a:bodyPr/>
          <a:lstStyle>
            <a:lvl1pPr marL="0" indent="0" algn="ctr">
              <a:lnSpc>
                <a:spcPct val="95000"/>
              </a:lnSpc>
              <a:spcBef>
                <a:spcPts val="0"/>
              </a:spcBef>
              <a:spcAft>
                <a:spcPts val="400"/>
              </a:spcAft>
              <a:buNone/>
              <a:defRPr sz="1000" b="1" i="0" u="sng">
                <a:latin typeface=" Arial"/>
                <a:cs typeface="Arial" panose="020B0604020202020204" pitchFamily="34" charset="0"/>
              </a:defRPr>
            </a:lvl1pPr>
            <a:lvl2pPr marL="120650" indent="-112713">
              <a:lnSpc>
                <a:spcPct val="95000"/>
              </a:lnSpc>
              <a:spcBef>
                <a:spcPts val="0"/>
              </a:spcBef>
              <a:spcAft>
                <a:spcPts val="400"/>
              </a:spcAft>
              <a:tabLst/>
              <a:defRPr sz="900">
                <a:latin typeface="Arial" panose="020B0604020202020204" pitchFamily="34" charset="0"/>
                <a:cs typeface="Arial" panose="020B0604020202020204" pitchFamily="34" charset="0"/>
              </a:defRPr>
            </a:lvl2pPr>
          </a:lstStyle>
          <a:p>
            <a:pPr lvl="0"/>
            <a:r>
              <a:rPr lang="en-US"/>
              <a:t>Click to edit Master text styles</a:t>
            </a:r>
          </a:p>
        </p:txBody>
      </p:sp>
      <p:sp>
        <p:nvSpPr>
          <p:cNvPr id="71" name="Text Placeholder 2">
            <a:extLst>
              <a:ext uri="{FF2B5EF4-FFF2-40B4-BE49-F238E27FC236}">
                <a16:creationId xmlns:a16="http://schemas.microsoft.com/office/drawing/2014/main" id="{E7DF566E-D6E6-BB4B-81E6-4BAB776DCFE5}"/>
              </a:ext>
            </a:extLst>
          </p:cNvPr>
          <p:cNvSpPr>
            <a:spLocks noGrp="1"/>
          </p:cNvSpPr>
          <p:nvPr>
            <p:ph type="body" sz="quarter" idx="16"/>
          </p:nvPr>
        </p:nvSpPr>
        <p:spPr>
          <a:xfrm>
            <a:off x="0" y="4504836"/>
            <a:ext cx="1736725" cy="4408332"/>
          </a:xfrm>
          <a:prstGeom prst="rect">
            <a:avLst/>
          </a:prstGeom>
        </p:spPr>
        <p:txBody>
          <a:bodyPr/>
          <a:lstStyle>
            <a:lvl1pPr marL="65088" indent="-65088">
              <a:lnSpc>
                <a:spcPct val="95000"/>
              </a:lnSpc>
              <a:spcBef>
                <a:spcPts val="0"/>
              </a:spcBef>
              <a:spcAft>
                <a:spcPts val="400"/>
              </a:spcAft>
              <a:tabLst/>
              <a:defRPr sz="900">
                <a:latin typeface=" Arial"/>
                <a:cs typeface="Arial" panose="020B0604020202020204" pitchFamily="34" charset="0"/>
              </a:defRPr>
            </a:lvl1pPr>
          </a:lstStyle>
          <a:p>
            <a:pPr lvl="0"/>
            <a:r>
              <a:rPr lang="en-US"/>
              <a:t>Click to edit Master text styles</a:t>
            </a:r>
          </a:p>
        </p:txBody>
      </p:sp>
      <p:sp>
        <p:nvSpPr>
          <p:cNvPr id="72" name="Text Placeholder 2">
            <a:extLst>
              <a:ext uri="{FF2B5EF4-FFF2-40B4-BE49-F238E27FC236}">
                <a16:creationId xmlns:a16="http://schemas.microsoft.com/office/drawing/2014/main" id="{2A5A5CC1-FAE4-DB4F-86D3-5DAA0D46D8DB}"/>
              </a:ext>
            </a:extLst>
          </p:cNvPr>
          <p:cNvSpPr>
            <a:spLocks noGrp="1"/>
          </p:cNvSpPr>
          <p:nvPr>
            <p:ph type="body" sz="quarter" idx="17"/>
          </p:nvPr>
        </p:nvSpPr>
        <p:spPr>
          <a:xfrm>
            <a:off x="1760220" y="4504836"/>
            <a:ext cx="1736725" cy="4408332"/>
          </a:xfrm>
          <a:prstGeom prst="rect">
            <a:avLst/>
          </a:prstGeom>
        </p:spPr>
        <p:txBody>
          <a:bodyPr/>
          <a:lstStyle>
            <a:lvl1pPr marL="65088" indent="-65088">
              <a:lnSpc>
                <a:spcPct val="95000"/>
              </a:lnSpc>
              <a:spcBef>
                <a:spcPts val="0"/>
              </a:spcBef>
              <a:spcAft>
                <a:spcPts val="400"/>
              </a:spcAft>
              <a:tabLst/>
              <a:defRPr sz="900">
                <a:latin typeface=" Arial"/>
                <a:cs typeface="Arial" panose="020B0604020202020204" pitchFamily="34" charset="0"/>
              </a:defRPr>
            </a:lvl1pPr>
          </a:lstStyle>
          <a:p>
            <a:pPr lvl="0"/>
            <a:r>
              <a:rPr lang="en-US"/>
              <a:t>Click to edit Master text styles</a:t>
            </a:r>
          </a:p>
        </p:txBody>
      </p:sp>
      <p:sp>
        <p:nvSpPr>
          <p:cNvPr id="73" name="Text Placeholder 2">
            <a:extLst>
              <a:ext uri="{FF2B5EF4-FFF2-40B4-BE49-F238E27FC236}">
                <a16:creationId xmlns:a16="http://schemas.microsoft.com/office/drawing/2014/main" id="{C4944519-1DA2-6A4F-BB3D-44C71817B436}"/>
              </a:ext>
            </a:extLst>
          </p:cNvPr>
          <p:cNvSpPr>
            <a:spLocks noGrp="1"/>
          </p:cNvSpPr>
          <p:nvPr>
            <p:ph type="body" sz="quarter" idx="18"/>
          </p:nvPr>
        </p:nvSpPr>
        <p:spPr>
          <a:xfrm>
            <a:off x="3520440" y="4504836"/>
            <a:ext cx="1736725" cy="4408332"/>
          </a:xfrm>
          <a:prstGeom prst="rect">
            <a:avLst/>
          </a:prstGeom>
        </p:spPr>
        <p:txBody>
          <a:bodyPr/>
          <a:lstStyle>
            <a:lvl1pPr marL="65088" indent="-65088">
              <a:lnSpc>
                <a:spcPct val="95000"/>
              </a:lnSpc>
              <a:spcBef>
                <a:spcPts val="0"/>
              </a:spcBef>
              <a:spcAft>
                <a:spcPts val="400"/>
              </a:spcAft>
              <a:tabLst/>
              <a:defRPr sz="900">
                <a:latin typeface=" Arial"/>
                <a:cs typeface="Arial" panose="020B0604020202020204" pitchFamily="34" charset="0"/>
              </a:defRPr>
            </a:lvl1pPr>
          </a:lstStyle>
          <a:p>
            <a:pPr lvl="0"/>
            <a:r>
              <a:rPr lang="en-US"/>
              <a:t>Click to edit Master text styles</a:t>
            </a:r>
          </a:p>
        </p:txBody>
      </p:sp>
      <p:sp>
        <p:nvSpPr>
          <p:cNvPr id="74" name="Rectangle 73">
            <a:extLst>
              <a:ext uri="{FF2B5EF4-FFF2-40B4-BE49-F238E27FC236}">
                <a16:creationId xmlns:a16="http://schemas.microsoft.com/office/drawing/2014/main" id="{6DE26A4F-E1C2-424D-A27D-925CE7436E3F}"/>
              </a:ext>
            </a:extLst>
          </p:cNvPr>
          <p:cNvSpPr/>
          <p:nvPr userDrawn="1"/>
        </p:nvSpPr>
        <p:spPr>
          <a:xfrm>
            <a:off x="0" y="8954011"/>
            <a:ext cx="6858000" cy="230832"/>
          </a:xfrm>
          <a:prstGeom prst="rect">
            <a:avLst/>
          </a:prstGeom>
          <a:solidFill>
            <a:schemeClr val="bg2"/>
          </a:solidFill>
        </p:spPr>
        <p:txBody>
          <a:bodyPr wrap="square">
            <a:spAutoFit/>
          </a:bodyPr>
          <a:lstStyle/>
          <a:p>
            <a:pPr algn="ctr" defTabSz="899010"/>
            <a:r>
              <a:rPr lang="en-US" sz="900" b="1" dirty="0">
                <a:solidFill>
                  <a:srgbClr val="00B050"/>
                </a:solidFill>
                <a:latin typeface=" Arial"/>
                <a:cs typeface="Arial" panose="020B0604020202020204" pitchFamily="34" charset="0"/>
              </a:rPr>
              <a:t>CONTROLLED UNCLASSIFIED INFORMATION (CUI)</a:t>
            </a:r>
          </a:p>
        </p:txBody>
      </p:sp>
      <p:sp>
        <p:nvSpPr>
          <p:cNvPr id="78" name="object 44">
            <a:extLst>
              <a:ext uri="{FF2B5EF4-FFF2-40B4-BE49-F238E27FC236}">
                <a16:creationId xmlns:a16="http://schemas.microsoft.com/office/drawing/2014/main" id="{A5D99651-3070-EE4C-B88B-B864FFC2A4FC}"/>
              </a:ext>
            </a:extLst>
          </p:cNvPr>
          <p:cNvSpPr txBox="1"/>
          <p:nvPr userDrawn="1"/>
        </p:nvSpPr>
        <p:spPr>
          <a:xfrm>
            <a:off x="4740858" y="1126579"/>
            <a:ext cx="531727" cy="118872"/>
          </a:xfrm>
          <a:prstGeom prst="rect">
            <a:avLst/>
          </a:prstGeom>
        </p:spPr>
        <p:txBody>
          <a:bodyPr lIns="0" rIns="0" anchor="ctr"/>
          <a:lstStyle>
            <a:lvl1pPr lvl="0" indent="0" defTabSz="685800">
              <a:lnSpc>
                <a:spcPct val="90000"/>
              </a:lnSpc>
              <a:spcBef>
                <a:spcPts val="750"/>
              </a:spcBef>
              <a:buFont typeface="Arial" panose="020B0604020202020204" pitchFamily="34" charset="0"/>
              <a:buNone/>
              <a:defRPr sz="800" b="1" i="0">
                <a:latin typeface="Arial" panose="020B0604020202020204" pitchFamily="34" charset="0"/>
                <a:cs typeface="Arial" panose="020B0604020202020204" pitchFamily="34" charset="0"/>
              </a:defRPr>
            </a:lvl1pPr>
            <a:lvl2pPr marL="514350" indent="-171450" defTabSz="685800">
              <a:lnSpc>
                <a:spcPct val="90000"/>
              </a:lnSpc>
              <a:spcBef>
                <a:spcPts val="375"/>
              </a:spcBef>
              <a:buFont typeface="Arial" panose="020B0604020202020204" pitchFamily="34" charset="0"/>
              <a:buChar char="•"/>
            </a:lvl2pPr>
            <a:lvl3pPr marL="857250" indent="-171450" defTabSz="685800">
              <a:lnSpc>
                <a:spcPct val="90000"/>
              </a:lnSpc>
              <a:spcBef>
                <a:spcPts val="375"/>
              </a:spcBef>
              <a:buFont typeface="Arial" panose="020B0604020202020204" pitchFamily="34" charset="0"/>
              <a:buChar char="•"/>
              <a:defRPr sz="1500"/>
            </a:lvl3pPr>
            <a:lvl4pPr marL="1200150" indent="-171450" defTabSz="685800">
              <a:lnSpc>
                <a:spcPct val="90000"/>
              </a:lnSpc>
              <a:spcBef>
                <a:spcPts val="375"/>
              </a:spcBef>
              <a:buFont typeface="Arial" panose="020B0604020202020204" pitchFamily="34" charset="0"/>
              <a:buChar char="•"/>
              <a:defRPr sz="1350"/>
            </a:lvl4pPr>
            <a:lvl5pPr marL="1543050" indent="-171450" defTabSz="685800">
              <a:lnSpc>
                <a:spcPct val="90000"/>
              </a:lnSpc>
              <a:spcBef>
                <a:spcPts val="375"/>
              </a:spcBef>
              <a:buFont typeface="Arial" panose="020B0604020202020204" pitchFamily="34" charset="0"/>
              <a:buChar char="•"/>
              <a:defRPr sz="1350"/>
            </a:lvl5pPr>
            <a:lvl6pPr marL="1885950" indent="-171450" defTabSz="685800">
              <a:lnSpc>
                <a:spcPct val="90000"/>
              </a:lnSpc>
              <a:spcBef>
                <a:spcPts val="375"/>
              </a:spcBef>
              <a:buFont typeface="Arial" panose="020B0604020202020204" pitchFamily="34" charset="0"/>
              <a:buChar char="•"/>
              <a:defRPr sz="1350"/>
            </a:lvl6pPr>
            <a:lvl7pPr marL="2228850" indent="-171450" defTabSz="685800">
              <a:lnSpc>
                <a:spcPct val="90000"/>
              </a:lnSpc>
              <a:spcBef>
                <a:spcPts val="375"/>
              </a:spcBef>
              <a:buFont typeface="Arial" panose="020B0604020202020204" pitchFamily="34" charset="0"/>
              <a:buChar char="•"/>
              <a:defRPr sz="1350"/>
            </a:lvl7pPr>
            <a:lvl8pPr marL="2571750" indent="-171450" defTabSz="685800">
              <a:lnSpc>
                <a:spcPct val="90000"/>
              </a:lnSpc>
              <a:spcBef>
                <a:spcPts val="375"/>
              </a:spcBef>
              <a:buFont typeface="Arial" panose="020B0604020202020204" pitchFamily="34" charset="0"/>
              <a:buChar char="•"/>
              <a:defRPr sz="1350"/>
            </a:lvl8pPr>
            <a:lvl9pPr marL="2914650" indent="-171450" defTabSz="685800">
              <a:lnSpc>
                <a:spcPct val="90000"/>
              </a:lnSpc>
              <a:spcBef>
                <a:spcPts val="375"/>
              </a:spcBef>
              <a:buFont typeface="Arial" panose="020B0604020202020204" pitchFamily="34" charset="0"/>
              <a:buChar char="•"/>
              <a:defRPr sz="1350"/>
            </a:lvl9pPr>
          </a:lstStyle>
          <a:p>
            <a:pPr algn="r"/>
            <a:r>
              <a:rPr lang="en-US" dirty="0">
                <a:solidFill>
                  <a:prstClr val="black"/>
                </a:solidFill>
                <a:latin typeface=" Arial"/>
              </a:rPr>
              <a:t>DATE:</a:t>
            </a:r>
            <a:endParaRPr dirty="0">
              <a:solidFill>
                <a:prstClr val="black"/>
              </a:solidFill>
              <a:latin typeface=" Arial"/>
            </a:endParaRPr>
          </a:p>
        </p:txBody>
      </p:sp>
      <p:sp>
        <p:nvSpPr>
          <p:cNvPr id="80" name="Text Placeholder 79">
            <a:extLst>
              <a:ext uri="{FF2B5EF4-FFF2-40B4-BE49-F238E27FC236}">
                <a16:creationId xmlns:a16="http://schemas.microsoft.com/office/drawing/2014/main" id="{08BEBB42-008A-0E4B-A11E-353ADB531329}"/>
              </a:ext>
            </a:extLst>
          </p:cNvPr>
          <p:cNvSpPr>
            <a:spLocks noGrp="1"/>
          </p:cNvSpPr>
          <p:nvPr>
            <p:ph type="body" sz="quarter" idx="19"/>
          </p:nvPr>
        </p:nvSpPr>
        <p:spPr>
          <a:xfrm>
            <a:off x="5272584" y="1126579"/>
            <a:ext cx="1574400" cy="118872"/>
          </a:xfrm>
          <a:prstGeom prst="rect">
            <a:avLst/>
          </a:prstGeom>
        </p:spPr>
        <p:txBody>
          <a:bodyPr anchor="ctr"/>
          <a:lstStyle>
            <a:lvl1pPr marL="0" indent="0" algn="l">
              <a:buNone/>
              <a:defRPr sz="800" b="1" i="0">
                <a:latin typeface=" Arial"/>
                <a:cs typeface="Arial" panose="020B0604020202020204" pitchFamily="34" charset="0"/>
              </a:defRPr>
            </a:lvl1pPr>
          </a:lstStyle>
          <a:p>
            <a:pPr marL="0" lvl="0" indent="0" algn="l" defTabSz="685800" rtl="0" eaLnBrk="1" latinLnBrk="0" hangingPunct="1">
              <a:lnSpc>
                <a:spcPct val="90000"/>
              </a:lnSpc>
              <a:spcBef>
                <a:spcPts val="750"/>
              </a:spcBef>
              <a:buFont typeface="Arial" panose="020B0604020202020204" pitchFamily="34" charset="0"/>
              <a:buNone/>
            </a:pPr>
            <a:r>
              <a:rPr lang="en-US"/>
              <a:t>Click to edit Master text styles</a:t>
            </a:r>
          </a:p>
        </p:txBody>
      </p:sp>
    </p:spTree>
    <p:extLst>
      <p:ext uri="{BB962C8B-B14F-4D97-AF65-F5344CB8AC3E}">
        <p14:creationId xmlns:p14="http://schemas.microsoft.com/office/powerpoint/2010/main" val="42148220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6 Lines of Bullets, 6-Line Summary">
    <p:spTree>
      <p:nvGrpSpPr>
        <p:cNvPr id="1" name=""/>
        <p:cNvGrpSpPr/>
        <p:nvPr/>
      </p:nvGrpSpPr>
      <p:grpSpPr>
        <a:xfrm>
          <a:off x="0" y="0"/>
          <a:ext cx="0" cy="0"/>
          <a:chOff x="0" y="0"/>
          <a:chExt cx="0" cy="0"/>
        </a:xfrm>
      </p:grpSpPr>
      <p:sp>
        <p:nvSpPr>
          <p:cNvPr id="20" name="Rectangle 19">
            <a:extLst>
              <a:ext uri="{FF2B5EF4-FFF2-40B4-BE49-F238E27FC236}">
                <a16:creationId xmlns:a16="http://schemas.microsoft.com/office/drawing/2014/main" id="{59C3378B-3D5E-B941-9B3A-ED52EFC41792}"/>
              </a:ext>
            </a:extLst>
          </p:cNvPr>
          <p:cNvSpPr/>
          <p:nvPr userDrawn="1"/>
        </p:nvSpPr>
        <p:spPr>
          <a:xfrm>
            <a:off x="5673872" y="632384"/>
            <a:ext cx="736270" cy="351830"/>
          </a:xfrm>
          <a:prstGeom prst="rect">
            <a:avLst/>
          </a:prstGeom>
          <a:solidFill>
            <a:srgbClr val="FFD53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latin typeface=" Arial"/>
            </a:endParaRPr>
          </a:p>
        </p:txBody>
      </p:sp>
      <p:sp>
        <p:nvSpPr>
          <p:cNvPr id="21" name="Rectangle 20">
            <a:extLst>
              <a:ext uri="{FF2B5EF4-FFF2-40B4-BE49-F238E27FC236}">
                <a16:creationId xmlns:a16="http://schemas.microsoft.com/office/drawing/2014/main" id="{23215C30-7810-754A-822C-EDF39EDC8B0A}"/>
              </a:ext>
            </a:extLst>
          </p:cNvPr>
          <p:cNvSpPr/>
          <p:nvPr userDrawn="1"/>
        </p:nvSpPr>
        <p:spPr>
          <a:xfrm>
            <a:off x="725133" y="632384"/>
            <a:ext cx="736270" cy="351830"/>
          </a:xfrm>
          <a:prstGeom prst="rect">
            <a:avLst/>
          </a:prstGeom>
          <a:solidFill>
            <a:srgbClr val="FFD53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latin typeface=" Arial"/>
            </a:endParaRPr>
          </a:p>
        </p:txBody>
      </p:sp>
      <p:sp>
        <p:nvSpPr>
          <p:cNvPr id="22" name="Rectangle 21">
            <a:extLst>
              <a:ext uri="{FF2B5EF4-FFF2-40B4-BE49-F238E27FC236}">
                <a16:creationId xmlns:a16="http://schemas.microsoft.com/office/drawing/2014/main" id="{E0ABCE44-EA72-2D4C-B545-C2FE61469DF2}"/>
              </a:ext>
            </a:extLst>
          </p:cNvPr>
          <p:cNvSpPr/>
          <p:nvPr userDrawn="1"/>
        </p:nvSpPr>
        <p:spPr>
          <a:xfrm>
            <a:off x="0" y="1"/>
            <a:ext cx="6858000" cy="588156"/>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b="1" dirty="0">
              <a:solidFill>
                <a:prstClr val="white"/>
              </a:solidFill>
              <a:latin typeface=" Arial"/>
            </a:endParaRPr>
          </a:p>
        </p:txBody>
      </p:sp>
      <p:sp>
        <p:nvSpPr>
          <p:cNvPr id="25" name="Rounded Rectangle 24">
            <a:extLst>
              <a:ext uri="{FF2B5EF4-FFF2-40B4-BE49-F238E27FC236}">
                <a16:creationId xmlns:a16="http://schemas.microsoft.com/office/drawing/2014/main" id="{AD4269E5-4D6F-ED4A-8CB5-BB1C691F8AED}"/>
              </a:ext>
            </a:extLst>
          </p:cNvPr>
          <p:cNvSpPr/>
          <p:nvPr userDrawn="1"/>
        </p:nvSpPr>
        <p:spPr>
          <a:xfrm>
            <a:off x="0" y="18571"/>
            <a:ext cx="857250" cy="966850"/>
          </a:xfrm>
          <a:prstGeom prst="roundRect">
            <a:avLst>
              <a:gd name="adj" fmla="val 10686"/>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latin typeface=" Arial"/>
            </a:endParaRPr>
          </a:p>
        </p:txBody>
      </p:sp>
      <p:pic>
        <p:nvPicPr>
          <p:cNvPr id="26" name="Picture 18">
            <a:extLst>
              <a:ext uri="{FF2B5EF4-FFF2-40B4-BE49-F238E27FC236}">
                <a16:creationId xmlns:a16="http://schemas.microsoft.com/office/drawing/2014/main" id="{D8E6882A-38E1-3849-B027-28084B6B1E9C}"/>
              </a:ext>
            </a:extLst>
          </p:cNvPr>
          <p:cNvPicPr>
            <a:picLocks noChangeAspect="1"/>
          </p:cNvPicPr>
          <p:nvPr userDrawn="1"/>
        </p:nvPicPr>
        <p:blipFill rotWithShape="1">
          <a:blip r:embed="rId2" cstate="email">
            <a:extLst>
              <a:ext uri="{28A0092B-C50C-407E-A947-70E740481C1C}">
                <a14:useLocalDpi xmlns:a14="http://schemas.microsoft.com/office/drawing/2010/main"/>
              </a:ext>
            </a:extLst>
          </a:blip>
          <a:srcRect l="23929" t="10287" r="24366" b="11900"/>
          <a:stretch/>
        </p:blipFill>
        <p:spPr bwMode="auto">
          <a:xfrm>
            <a:off x="109256" y="68490"/>
            <a:ext cx="615877" cy="8053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7" name="Rounded Rectangle 26">
            <a:extLst>
              <a:ext uri="{FF2B5EF4-FFF2-40B4-BE49-F238E27FC236}">
                <a16:creationId xmlns:a16="http://schemas.microsoft.com/office/drawing/2014/main" id="{39EA5EB5-6AE6-2447-A5CE-71A5BE76FE3E}"/>
              </a:ext>
            </a:extLst>
          </p:cNvPr>
          <p:cNvSpPr/>
          <p:nvPr userDrawn="1"/>
        </p:nvSpPr>
        <p:spPr>
          <a:xfrm>
            <a:off x="5999718" y="163938"/>
            <a:ext cx="863271" cy="820276"/>
          </a:xfrm>
          <a:prstGeom prst="roundRect">
            <a:avLst>
              <a:gd name="adj" fmla="val 10686"/>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latin typeface=" Arial"/>
            </a:endParaRPr>
          </a:p>
        </p:txBody>
      </p:sp>
      <p:sp>
        <p:nvSpPr>
          <p:cNvPr id="30" name="Rounded Rectangle 29">
            <a:extLst>
              <a:ext uri="{FF2B5EF4-FFF2-40B4-BE49-F238E27FC236}">
                <a16:creationId xmlns:a16="http://schemas.microsoft.com/office/drawing/2014/main" id="{22243210-2443-5146-9E15-83B0E01301A6}"/>
              </a:ext>
            </a:extLst>
          </p:cNvPr>
          <p:cNvSpPr/>
          <p:nvPr userDrawn="1"/>
        </p:nvSpPr>
        <p:spPr>
          <a:xfrm>
            <a:off x="857250" y="400615"/>
            <a:ext cx="5145584" cy="583599"/>
          </a:xfrm>
          <a:prstGeom prst="roundRect">
            <a:avLst/>
          </a:prstGeom>
          <a:solidFill>
            <a:srgbClr val="FFD53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b="1" i="1" dirty="0">
              <a:solidFill>
                <a:prstClr val="black"/>
              </a:solidFill>
              <a:latin typeface=" Arial"/>
            </a:endParaRPr>
          </a:p>
        </p:txBody>
      </p:sp>
      <p:sp>
        <p:nvSpPr>
          <p:cNvPr id="31" name="Rectangle 30">
            <a:extLst>
              <a:ext uri="{FF2B5EF4-FFF2-40B4-BE49-F238E27FC236}">
                <a16:creationId xmlns:a16="http://schemas.microsoft.com/office/drawing/2014/main" id="{71F2F592-9EE7-3D4A-A718-92524BE795CD}"/>
              </a:ext>
            </a:extLst>
          </p:cNvPr>
          <p:cNvSpPr/>
          <p:nvPr userDrawn="1"/>
        </p:nvSpPr>
        <p:spPr>
          <a:xfrm>
            <a:off x="0" y="1276969"/>
            <a:ext cx="6859492" cy="1158867"/>
          </a:xfrm>
          <a:prstGeom prst="rect">
            <a:avLst/>
          </a:prstGeom>
          <a:solidFill>
            <a:srgbClr val="FFF2CC"/>
          </a:solidFill>
          <a:ln w="28575">
            <a:solidFill>
              <a:schemeClr val="tx1"/>
            </a:solidFill>
          </a:ln>
        </p:spPr>
        <p:txBody>
          <a:bodyPr wrap="square">
            <a:noAutofit/>
          </a:bodyPr>
          <a:lstStyle/>
          <a:p>
            <a:pPr marL="120648" indent="-120648">
              <a:spcAft>
                <a:spcPts val="300"/>
              </a:spcAft>
              <a:buFont typeface="Arial" panose="020B0604020202020204" pitchFamily="34" charset="0"/>
              <a:buChar char="•"/>
            </a:pPr>
            <a:endParaRPr lang="en-US" sz="1100" b="1" dirty="0">
              <a:solidFill>
                <a:prstClr val="black"/>
              </a:solidFill>
              <a:latin typeface=" Arial"/>
              <a:ea typeface="Calibri" panose="020F0502020204030204" pitchFamily="34" charset="0"/>
              <a:cs typeface="Arial" panose="020B0604020202020204" pitchFamily="34" charset="0"/>
            </a:endParaRPr>
          </a:p>
          <a:p>
            <a:pPr marL="120648" indent="-120648">
              <a:spcAft>
                <a:spcPts val="300"/>
              </a:spcAft>
              <a:buFont typeface="Arial" panose="020B0604020202020204" pitchFamily="34" charset="0"/>
              <a:buChar char="•"/>
            </a:pPr>
            <a:endParaRPr lang="en-US" sz="1100" b="1" dirty="0">
              <a:solidFill>
                <a:prstClr val="black"/>
              </a:solidFill>
              <a:latin typeface=" Arial"/>
              <a:ea typeface="Calibri" panose="020F0502020204030204" pitchFamily="34" charset="0"/>
              <a:cs typeface="Arial" panose="020B0604020202020204" pitchFamily="34" charset="0"/>
            </a:endParaRPr>
          </a:p>
          <a:p>
            <a:pPr marL="120648" indent="-120648">
              <a:spcAft>
                <a:spcPts val="300"/>
              </a:spcAft>
              <a:buFont typeface="Arial" panose="020B0604020202020204" pitchFamily="34" charset="0"/>
              <a:buChar char="•"/>
            </a:pPr>
            <a:endParaRPr lang="en-US" sz="1100" b="1" dirty="0">
              <a:solidFill>
                <a:prstClr val="black"/>
              </a:solidFill>
              <a:latin typeface=" Arial"/>
              <a:ea typeface="Calibri" panose="020F0502020204030204" pitchFamily="34" charset="0"/>
              <a:cs typeface="Arial" panose="020B0604020202020204" pitchFamily="34" charset="0"/>
            </a:endParaRPr>
          </a:p>
          <a:p>
            <a:pPr marL="120648" indent="-120648">
              <a:spcAft>
                <a:spcPts val="300"/>
              </a:spcAft>
              <a:buFont typeface="Arial" panose="020B0604020202020204" pitchFamily="34" charset="0"/>
              <a:buChar char="•"/>
            </a:pPr>
            <a:endParaRPr lang="en-US" sz="1100" b="1" dirty="0">
              <a:solidFill>
                <a:prstClr val="black"/>
              </a:solidFill>
              <a:latin typeface=" Arial"/>
              <a:ea typeface="Calibri" panose="020F0502020204030204" pitchFamily="34" charset="0"/>
              <a:cs typeface="Arial" panose="020B0604020202020204" pitchFamily="34" charset="0"/>
            </a:endParaRPr>
          </a:p>
          <a:p>
            <a:pPr marL="120648" indent="-120648">
              <a:spcAft>
                <a:spcPts val="300"/>
              </a:spcAft>
              <a:buFont typeface="Arial" panose="020B0604020202020204" pitchFamily="34" charset="0"/>
              <a:buChar char="•"/>
            </a:pPr>
            <a:endParaRPr lang="en-US" sz="1100" b="1" dirty="0">
              <a:solidFill>
                <a:prstClr val="black"/>
              </a:solidFill>
              <a:latin typeface=" Arial"/>
              <a:ea typeface="Calibri" panose="020F0502020204030204" pitchFamily="34" charset="0"/>
              <a:cs typeface="Arial" panose="020B0604020202020204" pitchFamily="34" charset="0"/>
            </a:endParaRPr>
          </a:p>
        </p:txBody>
      </p:sp>
      <p:sp>
        <p:nvSpPr>
          <p:cNvPr id="33" name="Rectangle 32">
            <a:extLst>
              <a:ext uri="{FF2B5EF4-FFF2-40B4-BE49-F238E27FC236}">
                <a16:creationId xmlns:a16="http://schemas.microsoft.com/office/drawing/2014/main" id="{BBF9C714-050F-FC42-BDBD-50A744D1E962}"/>
              </a:ext>
            </a:extLst>
          </p:cNvPr>
          <p:cNvSpPr/>
          <p:nvPr userDrawn="1"/>
        </p:nvSpPr>
        <p:spPr>
          <a:xfrm>
            <a:off x="0" y="2435836"/>
            <a:ext cx="6858000" cy="246221"/>
          </a:xfrm>
          <a:prstGeom prst="rect">
            <a:avLst/>
          </a:prstGeom>
          <a:solidFill>
            <a:schemeClr val="tx1"/>
          </a:solidFill>
          <a:ln w="28575">
            <a:solidFill>
              <a:schemeClr val="tx1"/>
            </a:solidFill>
          </a:ln>
        </p:spPr>
        <p:txBody>
          <a:bodyPr wrap="square">
            <a:spAutoFit/>
          </a:bodyPr>
          <a:lstStyle/>
          <a:p>
            <a:r>
              <a:rPr lang="en-US" sz="1000" b="1" dirty="0">
                <a:solidFill>
                  <a:prstClr val="white"/>
                </a:solidFill>
                <a:latin typeface=" Arial"/>
                <a:ea typeface="Calibri" panose="020F0502020204030204" pitchFamily="34" charset="0"/>
                <a:cs typeface="Arial" panose="020B0604020202020204" pitchFamily="34" charset="0"/>
              </a:rPr>
              <a:t>SUMMARY</a:t>
            </a:r>
          </a:p>
        </p:txBody>
      </p:sp>
      <p:cxnSp>
        <p:nvCxnSpPr>
          <p:cNvPr id="34" name="Straight Connector 33">
            <a:extLst>
              <a:ext uri="{FF2B5EF4-FFF2-40B4-BE49-F238E27FC236}">
                <a16:creationId xmlns:a16="http://schemas.microsoft.com/office/drawing/2014/main" id="{F160BACF-BF92-574B-B062-FFDDEEBE0820}"/>
              </a:ext>
            </a:extLst>
          </p:cNvPr>
          <p:cNvCxnSpPr>
            <a:cxnSpLocks/>
          </p:cNvCxnSpPr>
          <p:nvPr userDrawn="1"/>
        </p:nvCxnSpPr>
        <p:spPr>
          <a:xfrm>
            <a:off x="5259795" y="3668012"/>
            <a:ext cx="0" cy="547598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pic>
        <p:nvPicPr>
          <p:cNvPr id="35" name="Picture 34">
            <a:extLst>
              <a:ext uri="{FF2B5EF4-FFF2-40B4-BE49-F238E27FC236}">
                <a16:creationId xmlns:a16="http://schemas.microsoft.com/office/drawing/2014/main" id="{02F816C7-5249-F14B-BF16-5932BCA53434}"/>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6158079" y="222847"/>
            <a:ext cx="540475" cy="540475"/>
          </a:xfrm>
          <a:prstGeom prst="rect">
            <a:avLst/>
          </a:prstGeom>
        </p:spPr>
      </p:pic>
      <p:sp>
        <p:nvSpPr>
          <p:cNvPr id="39" name="Rectangle 38">
            <a:extLst>
              <a:ext uri="{FF2B5EF4-FFF2-40B4-BE49-F238E27FC236}">
                <a16:creationId xmlns:a16="http://schemas.microsoft.com/office/drawing/2014/main" id="{E3FC8EAE-A172-B246-9C52-7695AD3C93FD}"/>
              </a:ext>
            </a:extLst>
          </p:cNvPr>
          <p:cNvSpPr/>
          <p:nvPr userDrawn="1"/>
        </p:nvSpPr>
        <p:spPr>
          <a:xfrm>
            <a:off x="0" y="3661091"/>
            <a:ext cx="6858000" cy="246221"/>
          </a:xfrm>
          <a:prstGeom prst="rect">
            <a:avLst/>
          </a:prstGeom>
          <a:solidFill>
            <a:schemeClr val="tx1"/>
          </a:solidFill>
          <a:ln w="28575">
            <a:solidFill>
              <a:schemeClr val="tx1"/>
            </a:solidFill>
          </a:ln>
        </p:spPr>
        <p:txBody>
          <a:bodyPr wrap="square">
            <a:spAutoFit/>
          </a:bodyPr>
          <a:lstStyle/>
          <a:p>
            <a:r>
              <a:rPr lang="en-US" sz="1000" b="1" dirty="0">
                <a:solidFill>
                  <a:prstClr val="white"/>
                </a:solidFill>
                <a:latin typeface=" Arial"/>
                <a:ea typeface="Calibri" panose="020F0502020204030204" pitchFamily="34" charset="0"/>
                <a:cs typeface="Arial" panose="020B0604020202020204" pitchFamily="34" charset="0"/>
              </a:rPr>
              <a:t>TALKING POINTS</a:t>
            </a:r>
          </a:p>
        </p:txBody>
      </p:sp>
      <p:sp>
        <p:nvSpPr>
          <p:cNvPr id="44" name="object 32">
            <a:extLst>
              <a:ext uri="{FF2B5EF4-FFF2-40B4-BE49-F238E27FC236}">
                <a16:creationId xmlns:a16="http://schemas.microsoft.com/office/drawing/2014/main" id="{061A1A20-E4CA-B14A-BC64-78FAD6692160}"/>
              </a:ext>
            </a:extLst>
          </p:cNvPr>
          <p:cNvSpPr txBox="1"/>
          <p:nvPr userDrawn="1"/>
        </p:nvSpPr>
        <p:spPr>
          <a:xfrm>
            <a:off x="5259796" y="3939369"/>
            <a:ext cx="1587188" cy="292388"/>
          </a:xfrm>
          <a:prstGeom prst="rect">
            <a:avLst/>
          </a:prstGeom>
        </p:spPr>
        <p:txBody>
          <a:bodyPr vert="horz" wrap="square" lIns="0" tIns="0" rIns="0" bIns="0" rtlCol="0">
            <a:spAutoFit/>
          </a:bodyPr>
          <a:lstStyle/>
          <a:p>
            <a:pPr algn="ctr">
              <a:lnSpc>
                <a:spcPct val="95000"/>
              </a:lnSpc>
            </a:pPr>
            <a:r>
              <a:rPr lang="en-US" sz="1000" b="1" spc="-5" dirty="0">
                <a:solidFill>
                  <a:prstClr val="black"/>
                </a:solidFill>
                <a:latin typeface=" Arial"/>
                <a:cs typeface="Arial"/>
              </a:rPr>
              <a:t>DIGITAL &amp; SOCIAL</a:t>
            </a:r>
            <a:br>
              <a:rPr lang="en-US" sz="1000" b="1" spc="-5" dirty="0">
                <a:solidFill>
                  <a:prstClr val="black"/>
                </a:solidFill>
                <a:latin typeface=" Arial"/>
                <a:cs typeface="Arial"/>
              </a:rPr>
            </a:br>
            <a:r>
              <a:rPr lang="en-US" sz="1000" b="1" u="sng" spc="-5" dirty="0">
                <a:solidFill>
                  <a:prstClr val="black"/>
                </a:solidFill>
                <a:latin typeface=" Arial"/>
                <a:cs typeface="Arial"/>
              </a:rPr>
              <a:t>MEDIA </a:t>
            </a:r>
            <a:r>
              <a:rPr sz="1000" b="1" u="sng" spc="-5" dirty="0">
                <a:solidFill>
                  <a:prstClr val="black"/>
                </a:solidFill>
                <a:latin typeface=" Arial"/>
                <a:cs typeface="Arial"/>
              </a:rPr>
              <a:t>RESOURCES</a:t>
            </a:r>
            <a:r>
              <a:rPr sz="1000" b="1" dirty="0">
                <a:solidFill>
                  <a:prstClr val="black"/>
                </a:solidFill>
                <a:latin typeface=" Arial"/>
                <a:cs typeface="Arial"/>
              </a:rPr>
              <a:t>:</a:t>
            </a:r>
            <a:endParaRPr lang="en-US" sz="1000" b="1" dirty="0">
              <a:solidFill>
                <a:prstClr val="black"/>
              </a:solidFill>
              <a:latin typeface=" Arial"/>
              <a:cs typeface="Arial"/>
            </a:endParaRPr>
          </a:p>
        </p:txBody>
      </p:sp>
      <p:sp>
        <p:nvSpPr>
          <p:cNvPr id="45" name="Rectangle 44">
            <a:extLst>
              <a:ext uri="{FF2B5EF4-FFF2-40B4-BE49-F238E27FC236}">
                <a16:creationId xmlns:a16="http://schemas.microsoft.com/office/drawing/2014/main" id="{9A62FD72-12F9-C248-9D75-89A4048D945A}"/>
              </a:ext>
            </a:extLst>
          </p:cNvPr>
          <p:cNvSpPr/>
          <p:nvPr userDrawn="1"/>
        </p:nvSpPr>
        <p:spPr>
          <a:xfrm>
            <a:off x="5270287" y="6471474"/>
            <a:ext cx="1598206" cy="246221"/>
          </a:xfrm>
          <a:prstGeom prst="rect">
            <a:avLst/>
          </a:prstGeom>
          <a:noFill/>
        </p:spPr>
        <p:txBody>
          <a:bodyPr wrap="square" numCol="1">
            <a:spAutoFit/>
          </a:bodyPr>
          <a:lstStyle/>
          <a:p>
            <a:pPr algn="ctr"/>
            <a:r>
              <a:rPr lang="en-US" sz="1000" b="1" u="sng" dirty="0">
                <a:solidFill>
                  <a:prstClr val="black"/>
                </a:solidFill>
                <a:latin typeface=" Arial"/>
                <a:ea typeface="Calibri" panose="020F0502020204030204" pitchFamily="34" charset="0"/>
                <a:cs typeface="Arial" panose="020B0604020202020204" pitchFamily="34" charset="0"/>
              </a:rPr>
              <a:t>POCs</a:t>
            </a:r>
            <a:r>
              <a:rPr lang="en-US" sz="1000" b="1" dirty="0">
                <a:solidFill>
                  <a:prstClr val="black"/>
                </a:solidFill>
                <a:latin typeface=" Arial"/>
                <a:ea typeface="Calibri" panose="020F0502020204030204" pitchFamily="34" charset="0"/>
                <a:cs typeface="Arial" panose="020B0604020202020204" pitchFamily="34" charset="0"/>
              </a:rPr>
              <a:t>:</a:t>
            </a:r>
          </a:p>
        </p:txBody>
      </p:sp>
      <p:sp>
        <p:nvSpPr>
          <p:cNvPr id="48" name="Title 56">
            <a:extLst>
              <a:ext uri="{FF2B5EF4-FFF2-40B4-BE49-F238E27FC236}">
                <a16:creationId xmlns:a16="http://schemas.microsoft.com/office/drawing/2014/main" id="{B724244E-A8FD-3646-903B-2EFF15CB8565}"/>
              </a:ext>
            </a:extLst>
          </p:cNvPr>
          <p:cNvSpPr>
            <a:spLocks noGrp="1"/>
          </p:cNvSpPr>
          <p:nvPr>
            <p:ph type="title"/>
          </p:nvPr>
        </p:nvSpPr>
        <p:spPr>
          <a:xfrm>
            <a:off x="0" y="8165"/>
            <a:ext cx="6846984" cy="393584"/>
          </a:xfrm>
          <a:prstGeom prst="rect">
            <a:avLst/>
          </a:prstGeom>
        </p:spPr>
        <p:txBody>
          <a:bodyPr anchor="ctr"/>
          <a:lstStyle>
            <a:lvl1pPr algn="ctr">
              <a:defRPr sz="1600" b="1" i="0" cap="all" baseline="0">
                <a:solidFill>
                  <a:schemeClr val="bg1"/>
                </a:solidFill>
                <a:latin typeface=" Arial"/>
                <a:cs typeface="Arial" panose="020B0604020202020204" pitchFamily="34" charset="0"/>
              </a:defRPr>
            </a:lvl1pPr>
          </a:lstStyle>
          <a:p>
            <a:r>
              <a:rPr lang="en-US"/>
              <a:t>Click to edit Master title style</a:t>
            </a:r>
            <a:endParaRPr lang="en-US" dirty="0"/>
          </a:p>
        </p:txBody>
      </p:sp>
      <p:sp>
        <p:nvSpPr>
          <p:cNvPr id="49" name="Text Placeholder 58">
            <a:extLst>
              <a:ext uri="{FF2B5EF4-FFF2-40B4-BE49-F238E27FC236}">
                <a16:creationId xmlns:a16="http://schemas.microsoft.com/office/drawing/2014/main" id="{56231A9F-8F67-964B-B53D-BACC689F05AF}"/>
              </a:ext>
            </a:extLst>
          </p:cNvPr>
          <p:cNvSpPr>
            <a:spLocks noGrp="1"/>
          </p:cNvSpPr>
          <p:nvPr>
            <p:ph type="body" sz="quarter" idx="10"/>
          </p:nvPr>
        </p:nvSpPr>
        <p:spPr>
          <a:xfrm>
            <a:off x="0" y="1307592"/>
            <a:ext cx="6858000" cy="1103450"/>
          </a:xfrm>
          <a:prstGeom prst="rect">
            <a:avLst/>
          </a:prstGeom>
        </p:spPr>
        <p:txBody>
          <a:bodyPr anchor="ctr" anchorCtr="0"/>
          <a:lstStyle>
            <a:lvl1pPr marL="120650" indent="-120650">
              <a:lnSpc>
                <a:spcPct val="95000"/>
              </a:lnSpc>
              <a:spcBef>
                <a:spcPts val="0"/>
              </a:spcBef>
              <a:spcAft>
                <a:spcPts val="400"/>
              </a:spcAft>
              <a:tabLst/>
              <a:defRPr sz="1100" b="1" i="0">
                <a:latin typeface=" Arial"/>
                <a:cs typeface="Arial" panose="020B0604020202020204" pitchFamily="34" charset="0"/>
              </a:defRPr>
            </a:lvl1pPr>
            <a:lvl2pPr>
              <a:lnSpc>
                <a:spcPct val="95000"/>
              </a:lnSpc>
              <a:spcBef>
                <a:spcPts val="0"/>
              </a:spcBef>
              <a:spcAft>
                <a:spcPts val="400"/>
              </a:spcAft>
              <a:defRPr sz="1100" b="1" i="0">
                <a:latin typeface="Arial" panose="020B0604020202020204" pitchFamily="34" charset="0"/>
                <a:cs typeface="Arial" panose="020B0604020202020204" pitchFamily="34" charset="0"/>
              </a:defRPr>
            </a:lvl2pPr>
            <a:lvl3pPr>
              <a:lnSpc>
                <a:spcPct val="95000"/>
              </a:lnSpc>
              <a:spcBef>
                <a:spcPts val="0"/>
              </a:spcBef>
              <a:spcAft>
                <a:spcPts val="400"/>
              </a:spcAft>
              <a:defRPr sz="1100" b="1" i="0">
                <a:latin typeface="Arial" panose="020B0604020202020204" pitchFamily="34" charset="0"/>
                <a:cs typeface="Arial" panose="020B0604020202020204" pitchFamily="34" charset="0"/>
              </a:defRPr>
            </a:lvl3pPr>
            <a:lvl4pPr>
              <a:lnSpc>
                <a:spcPct val="95000"/>
              </a:lnSpc>
              <a:spcBef>
                <a:spcPts val="0"/>
              </a:spcBef>
              <a:spcAft>
                <a:spcPts val="400"/>
              </a:spcAft>
              <a:defRPr sz="1100" b="1" i="0">
                <a:latin typeface="Arial" panose="020B0604020202020204" pitchFamily="34" charset="0"/>
                <a:cs typeface="Arial" panose="020B0604020202020204" pitchFamily="34" charset="0"/>
              </a:defRPr>
            </a:lvl4pPr>
            <a:lvl5pPr>
              <a:lnSpc>
                <a:spcPct val="95000"/>
              </a:lnSpc>
              <a:spcBef>
                <a:spcPts val="0"/>
              </a:spcBef>
              <a:spcAft>
                <a:spcPts val="400"/>
              </a:spcAft>
              <a:defRPr sz="1100" b="1" i="0">
                <a:latin typeface="Arial" panose="020B0604020202020204" pitchFamily="34" charset="0"/>
                <a:cs typeface="Arial" panose="020B0604020202020204" pitchFamily="34" charset="0"/>
              </a:defRPr>
            </a:lvl5pPr>
          </a:lstStyle>
          <a:p>
            <a:pPr lvl="0"/>
            <a:r>
              <a:rPr lang="en-US"/>
              <a:t>Click to edit Master text styles</a:t>
            </a:r>
          </a:p>
        </p:txBody>
      </p:sp>
      <p:sp>
        <p:nvSpPr>
          <p:cNvPr id="50" name="Text Placeholder 60">
            <a:extLst>
              <a:ext uri="{FF2B5EF4-FFF2-40B4-BE49-F238E27FC236}">
                <a16:creationId xmlns:a16="http://schemas.microsoft.com/office/drawing/2014/main" id="{7FD43CFC-15C0-CE4C-B89C-589AE337C77F}"/>
              </a:ext>
            </a:extLst>
          </p:cNvPr>
          <p:cNvSpPr>
            <a:spLocks noGrp="1"/>
          </p:cNvSpPr>
          <p:nvPr>
            <p:ph type="body" sz="quarter" idx="11"/>
          </p:nvPr>
        </p:nvSpPr>
        <p:spPr>
          <a:xfrm>
            <a:off x="0" y="2706850"/>
            <a:ext cx="6858000" cy="913398"/>
          </a:xfrm>
          <a:prstGeom prst="rect">
            <a:avLst/>
          </a:prstGeom>
        </p:spPr>
        <p:txBody>
          <a:bodyPr anchor="ctr" anchorCtr="0"/>
          <a:lstStyle>
            <a:lvl1pPr marL="0" indent="0">
              <a:lnSpc>
                <a:spcPct val="95000"/>
              </a:lnSpc>
              <a:spcBef>
                <a:spcPts val="0"/>
              </a:spcBef>
              <a:buNone/>
              <a:defRPr sz="1000" b="1" i="0">
                <a:latin typeface=" Arial"/>
                <a:cs typeface="Arial" panose="020B0604020202020204" pitchFamily="34" charset="0"/>
              </a:defRPr>
            </a:lvl1pPr>
          </a:lstStyle>
          <a:p>
            <a:pPr lvl="0"/>
            <a:r>
              <a:rPr lang="en-US"/>
              <a:t>Click to edit Master text styles</a:t>
            </a:r>
          </a:p>
        </p:txBody>
      </p:sp>
      <p:sp>
        <p:nvSpPr>
          <p:cNvPr id="55" name="Text Placeholder 64">
            <a:extLst>
              <a:ext uri="{FF2B5EF4-FFF2-40B4-BE49-F238E27FC236}">
                <a16:creationId xmlns:a16="http://schemas.microsoft.com/office/drawing/2014/main" id="{6D269E58-465F-B246-A1EC-A36836D1479B}"/>
              </a:ext>
            </a:extLst>
          </p:cNvPr>
          <p:cNvSpPr>
            <a:spLocks noGrp="1"/>
          </p:cNvSpPr>
          <p:nvPr>
            <p:ph type="body" sz="quarter" idx="13"/>
          </p:nvPr>
        </p:nvSpPr>
        <p:spPr>
          <a:xfrm>
            <a:off x="-1" y="3934597"/>
            <a:ext cx="1737360" cy="664129"/>
          </a:xfrm>
          <a:prstGeom prst="rect">
            <a:avLst/>
          </a:prstGeom>
        </p:spPr>
        <p:txBody>
          <a:bodyPr/>
          <a:lstStyle>
            <a:lvl1pPr marL="0" indent="0" algn="ctr">
              <a:lnSpc>
                <a:spcPct val="95000"/>
              </a:lnSpc>
              <a:spcBef>
                <a:spcPts val="0"/>
              </a:spcBef>
              <a:spcAft>
                <a:spcPts val="400"/>
              </a:spcAft>
              <a:buNone/>
              <a:defRPr sz="1000" b="1" i="0" u="sng">
                <a:latin typeface=" Arial"/>
                <a:cs typeface="Arial" panose="020B0604020202020204" pitchFamily="34" charset="0"/>
              </a:defRPr>
            </a:lvl1pPr>
            <a:lvl2pPr marL="120650" indent="-112713">
              <a:lnSpc>
                <a:spcPct val="95000"/>
              </a:lnSpc>
              <a:spcBef>
                <a:spcPts val="0"/>
              </a:spcBef>
              <a:spcAft>
                <a:spcPts val="400"/>
              </a:spcAft>
              <a:tabLst/>
              <a:defRPr sz="900">
                <a:latin typeface="Arial" panose="020B0604020202020204" pitchFamily="34" charset="0"/>
                <a:cs typeface="Arial" panose="020B0604020202020204" pitchFamily="34" charset="0"/>
              </a:defRPr>
            </a:lvl2pPr>
          </a:lstStyle>
          <a:p>
            <a:pPr lvl="0"/>
            <a:r>
              <a:rPr lang="en-US"/>
              <a:t>Click to edit Master text styles</a:t>
            </a:r>
          </a:p>
        </p:txBody>
      </p:sp>
      <p:sp>
        <p:nvSpPr>
          <p:cNvPr id="56" name="Text Placeholder 64">
            <a:extLst>
              <a:ext uri="{FF2B5EF4-FFF2-40B4-BE49-F238E27FC236}">
                <a16:creationId xmlns:a16="http://schemas.microsoft.com/office/drawing/2014/main" id="{8F1CEFF0-5B03-C040-A33F-B76A7BE7DD4B}"/>
              </a:ext>
            </a:extLst>
          </p:cNvPr>
          <p:cNvSpPr>
            <a:spLocks noGrp="1"/>
          </p:cNvSpPr>
          <p:nvPr>
            <p:ph type="body" sz="quarter" idx="14"/>
          </p:nvPr>
        </p:nvSpPr>
        <p:spPr>
          <a:xfrm>
            <a:off x="1759403" y="3934597"/>
            <a:ext cx="1737360" cy="664129"/>
          </a:xfrm>
          <a:prstGeom prst="rect">
            <a:avLst/>
          </a:prstGeom>
        </p:spPr>
        <p:txBody>
          <a:bodyPr/>
          <a:lstStyle>
            <a:lvl1pPr marL="0" indent="0" algn="ctr">
              <a:lnSpc>
                <a:spcPct val="95000"/>
              </a:lnSpc>
              <a:spcBef>
                <a:spcPts val="0"/>
              </a:spcBef>
              <a:spcAft>
                <a:spcPts val="400"/>
              </a:spcAft>
              <a:buNone/>
              <a:defRPr sz="1000" b="1" i="0" u="sng">
                <a:latin typeface=" Arial"/>
                <a:cs typeface="Arial" panose="020B0604020202020204" pitchFamily="34" charset="0"/>
              </a:defRPr>
            </a:lvl1pPr>
            <a:lvl2pPr marL="120650" indent="-112713">
              <a:lnSpc>
                <a:spcPct val="95000"/>
              </a:lnSpc>
              <a:spcBef>
                <a:spcPts val="0"/>
              </a:spcBef>
              <a:spcAft>
                <a:spcPts val="400"/>
              </a:spcAft>
              <a:tabLst/>
              <a:defRPr sz="900">
                <a:latin typeface="Arial" panose="020B0604020202020204" pitchFamily="34" charset="0"/>
                <a:cs typeface="Arial" panose="020B0604020202020204" pitchFamily="34" charset="0"/>
              </a:defRPr>
            </a:lvl2pPr>
          </a:lstStyle>
          <a:p>
            <a:pPr lvl="0"/>
            <a:r>
              <a:rPr lang="en-US"/>
              <a:t>Click to edit Master text styles</a:t>
            </a:r>
          </a:p>
        </p:txBody>
      </p:sp>
      <p:sp>
        <p:nvSpPr>
          <p:cNvPr id="57" name="Text Placeholder 64">
            <a:extLst>
              <a:ext uri="{FF2B5EF4-FFF2-40B4-BE49-F238E27FC236}">
                <a16:creationId xmlns:a16="http://schemas.microsoft.com/office/drawing/2014/main" id="{6165B95C-A427-E242-B1DF-F249A624644E}"/>
              </a:ext>
            </a:extLst>
          </p:cNvPr>
          <p:cNvSpPr>
            <a:spLocks noGrp="1"/>
          </p:cNvSpPr>
          <p:nvPr>
            <p:ph type="body" sz="quarter" idx="15"/>
          </p:nvPr>
        </p:nvSpPr>
        <p:spPr>
          <a:xfrm>
            <a:off x="3518807" y="3934597"/>
            <a:ext cx="1737360" cy="664129"/>
          </a:xfrm>
          <a:prstGeom prst="rect">
            <a:avLst/>
          </a:prstGeom>
        </p:spPr>
        <p:txBody>
          <a:bodyPr/>
          <a:lstStyle>
            <a:lvl1pPr marL="0" indent="0" algn="ctr">
              <a:lnSpc>
                <a:spcPct val="95000"/>
              </a:lnSpc>
              <a:spcBef>
                <a:spcPts val="0"/>
              </a:spcBef>
              <a:spcAft>
                <a:spcPts val="400"/>
              </a:spcAft>
              <a:buNone/>
              <a:defRPr sz="1000" b="1" i="0" u="sng">
                <a:latin typeface=" Arial"/>
                <a:cs typeface="Arial" panose="020B0604020202020204" pitchFamily="34" charset="0"/>
              </a:defRPr>
            </a:lvl1pPr>
            <a:lvl2pPr marL="120650" indent="-112713">
              <a:lnSpc>
                <a:spcPct val="95000"/>
              </a:lnSpc>
              <a:spcBef>
                <a:spcPts val="0"/>
              </a:spcBef>
              <a:spcAft>
                <a:spcPts val="400"/>
              </a:spcAft>
              <a:tabLst/>
              <a:defRPr sz="900">
                <a:latin typeface="Arial" panose="020B0604020202020204" pitchFamily="34" charset="0"/>
                <a:cs typeface="Arial" panose="020B0604020202020204" pitchFamily="34" charset="0"/>
              </a:defRPr>
            </a:lvl2pPr>
          </a:lstStyle>
          <a:p>
            <a:pPr lvl="0"/>
            <a:r>
              <a:rPr lang="en-US"/>
              <a:t>Click to edit Master text styles</a:t>
            </a:r>
          </a:p>
        </p:txBody>
      </p:sp>
      <p:sp>
        <p:nvSpPr>
          <p:cNvPr id="58" name="Text Placeholder 2">
            <a:extLst>
              <a:ext uri="{FF2B5EF4-FFF2-40B4-BE49-F238E27FC236}">
                <a16:creationId xmlns:a16="http://schemas.microsoft.com/office/drawing/2014/main" id="{B6D3B91D-A655-D746-AA42-3A6AB2D00A6D}"/>
              </a:ext>
            </a:extLst>
          </p:cNvPr>
          <p:cNvSpPr>
            <a:spLocks noGrp="1"/>
          </p:cNvSpPr>
          <p:nvPr>
            <p:ph type="body" sz="quarter" idx="16"/>
          </p:nvPr>
        </p:nvSpPr>
        <p:spPr>
          <a:xfrm>
            <a:off x="0" y="4606218"/>
            <a:ext cx="1736725" cy="4306950"/>
          </a:xfrm>
          <a:prstGeom prst="rect">
            <a:avLst/>
          </a:prstGeom>
        </p:spPr>
        <p:txBody>
          <a:bodyPr/>
          <a:lstStyle>
            <a:lvl1pPr marL="65088" indent="-65088">
              <a:lnSpc>
                <a:spcPct val="95000"/>
              </a:lnSpc>
              <a:spcBef>
                <a:spcPts val="0"/>
              </a:spcBef>
              <a:spcAft>
                <a:spcPts val="400"/>
              </a:spcAft>
              <a:tabLst/>
              <a:defRPr sz="900">
                <a:latin typeface=" Arial"/>
                <a:cs typeface="Arial" panose="020B0604020202020204" pitchFamily="34" charset="0"/>
              </a:defRPr>
            </a:lvl1pPr>
          </a:lstStyle>
          <a:p>
            <a:pPr lvl="0"/>
            <a:r>
              <a:rPr lang="en-US"/>
              <a:t>Click to edit Master text styles</a:t>
            </a:r>
          </a:p>
        </p:txBody>
      </p:sp>
      <p:sp>
        <p:nvSpPr>
          <p:cNvPr id="59" name="Text Placeholder 2">
            <a:extLst>
              <a:ext uri="{FF2B5EF4-FFF2-40B4-BE49-F238E27FC236}">
                <a16:creationId xmlns:a16="http://schemas.microsoft.com/office/drawing/2014/main" id="{7AB8F936-534B-1A4B-B286-60B71EE27442}"/>
              </a:ext>
            </a:extLst>
          </p:cNvPr>
          <p:cNvSpPr>
            <a:spLocks noGrp="1"/>
          </p:cNvSpPr>
          <p:nvPr>
            <p:ph type="body" sz="quarter" idx="17"/>
          </p:nvPr>
        </p:nvSpPr>
        <p:spPr>
          <a:xfrm>
            <a:off x="1760220" y="4606218"/>
            <a:ext cx="1736725" cy="4306950"/>
          </a:xfrm>
          <a:prstGeom prst="rect">
            <a:avLst/>
          </a:prstGeom>
        </p:spPr>
        <p:txBody>
          <a:bodyPr/>
          <a:lstStyle>
            <a:lvl1pPr marL="65088" indent="-65088">
              <a:lnSpc>
                <a:spcPct val="95000"/>
              </a:lnSpc>
              <a:spcBef>
                <a:spcPts val="0"/>
              </a:spcBef>
              <a:spcAft>
                <a:spcPts val="400"/>
              </a:spcAft>
              <a:tabLst/>
              <a:defRPr sz="900">
                <a:latin typeface=" Arial"/>
                <a:cs typeface="Arial" panose="020B0604020202020204" pitchFamily="34" charset="0"/>
              </a:defRPr>
            </a:lvl1pPr>
          </a:lstStyle>
          <a:p>
            <a:pPr lvl="0"/>
            <a:r>
              <a:rPr lang="en-US"/>
              <a:t>Click to edit Master text styles</a:t>
            </a:r>
          </a:p>
        </p:txBody>
      </p:sp>
      <p:sp>
        <p:nvSpPr>
          <p:cNvPr id="60" name="Text Placeholder 2">
            <a:extLst>
              <a:ext uri="{FF2B5EF4-FFF2-40B4-BE49-F238E27FC236}">
                <a16:creationId xmlns:a16="http://schemas.microsoft.com/office/drawing/2014/main" id="{4E805531-C2D5-7340-9462-2D677024EF28}"/>
              </a:ext>
            </a:extLst>
          </p:cNvPr>
          <p:cNvSpPr>
            <a:spLocks noGrp="1"/>
          </p:cNvSpPr>
          <p:nvPr>
            <p:ph type="body" sz="quarter" idx="18"/>
          </p:nvPr>
        </p:nvSpPr>
        <p:spPr>
          <a:xfrm>
            <a:off x="3520440" y="4606218"/>
            <a:ext cx="1736725" cy="4306950"/>
          </a:xfrm>
          <a:prstGeom prst="rect">
            <a:avLst/>
          </a:prstGeom>
        </p:spPr>
        <p:txBody>
          <a:bodyPr/>
          <a:lstStyle>
            <a:lvl1pPr marL="65088" indent="-65088">
              <a:lnSpc>
                <a:spcPct val="95000"/>
              </a:lnSpc>
              <a:spcBef>
                <a:spcPts val="0"/>
              </a:spcBef>
              <a:spcAft>
                <a:spcPts val="400"/>
              </a:spcAft>
              <a:tabLst/>
              <a:defRPr sz="900">
                <a:latin typeface=" Arial"/>
                <a:cs typeface="Arial" panose="020B0604020202020204" pitchFamily="34" charset="0"/>
              </a:defRPr>
            </a:lvl1pPr>
          </a:lstStyle>
          <a:p>
            <a:pPr lvl="0"/>
            <a:r>
              <a:rPr lang="en-US"/>
              <a:t>Click to edit Master text styles</a:t>
            </a:r>
          </a:p>
        </p:txBody>
      </p:sp>
      <p:sp>
        <p:nvSpPr>
          <p:cNvPr id="61" name="Rectangle 60">
            <a:extLst>
              <a:ext uri="{FF2B5EF4-FFF2-40B4-BE49-F238E27FC236}">
                <a16:creationId xmlns:a16="http://schemas.microsoft.com/office/drawing/2014/main" id="{C7F01E65-D0FF-0241-A364-CA977EB162C1}"/>
              </a:ext>
            </a:extLst>
          </p:cNvPr>
          <p:cNvSpPr/>
          <p:nvPr userDrawn="1"/>
        </p:nvSpPr>
        <p:spPr>
          <a:xfrm>
            <a:off x="0" y="8954011"/>
            <a:ext cx="6858000" cy="230832"/>
          </a:xfrm>
          <a:prstGeom prst="rect">
            <a:avLst/>
          </a:prstGeom>
          <a:solidFill>
            <a:schemeClr val="bg2"/>
          </a:solidFill>
        </p:spPr>
        <p:txBody>
          <a:bodyPr wrap="square">
            <a:spAutoFit/>
          </a:bodyPr>
          <a:lstStyle/>
          <a:p>
            <a:pPr algn="ctr" defTabSz="899010"/>
            <a:r>
              <a:rPr lang="en-US" sz="900" b="1" dirty="0">
                <a:solidFill>
                  <a:srgbClr val="00B050"/>
                </a:solidFill>
                <a:latin typeface=" Arial"/>
                <a:cs typeface="Arial" panose="020B0604020202020204" pitchFamily="34" charset="0"/>
              </a:rPr>
              <a:t>CONTROLLED UNCLASSIFIED INFORMATION (CUI)</a:t>
            </a:r>
          </a:p>
        </p:txBody>
      </p:sp>
      <p:sp>
        <p:nvSpPr>
          <p:cNvPr id="62" name="object 44">
            <a:extLst>
              <a:ext uri="{FF2B5EF4-FFF2-40B4-BE49-F238E27FC236}">
                <a16:creationId xmlns:a16="http://schemas.microsoft.com/office/drawing/2014/main" id="{5A8F5779-FF9C-1445-BD47-D78F15B67E95}"/>
              </a:ext>
            </a:extLst>
          </p:cNvPr>
          <p:cNvSpPr txBox="1"/>
          <p:nvPr userDrawn="1"/>
        </p:nvSpPr>
        <p:spPr>
          <a:xfrm>
            <a:off x="4740858" y="1126579"/>
            <a:ext cx="531727" cy="118872"/>
          </a:xfrm>
          <a:prstGeom prst="rect">
            <a:avLst/>
          </a:prstGeom>
        </p:spPr>
        <p:txBody>
          <a:bodyPr lIns="0" rIns="0" anchor="ctr"/>
          <a:lstStyle>
            <a:lvl1pPr lvl="0" indent="0" defTabSz="685800">
              <a:lnSpc>
                <a:spcPct val="90000"/>
              </a:lnSpc>
              <a:spcBef>
                <a:spcPts val="750"/>
              </a:spcBef>
              <a:buFont typeface="Arial" panose="020B0604020202020204" pitchFamily="34" charset="0"/>
              <a:buNone/>
              <a:defRPr sz="800" b="1" i="0">
                <a:latin typeface="Arial" panose="020B0604020202020204" pitchFamily="34" charset="0"/>
                <a:cs typeface="Arial" panose="020B0604020202020204" pitchFamily="34" charset="0"/>
              </a:defRPr>
            </a:lvl1pPr>
            <a:lvl2pPr marL="514350" indent="-171450" defTabSz="685800">
              <a:lnSpc>
                <a:spcPct val="90000"/>
              </a:lnSpc>
              <a:spcBef>
                <a:spcPts val="375"/>
              </a:spcBef>
              <a:buFont typeface="Arial" panose="020B0604020202020204" pitchFamily="34" charset="0"/>
              <a:buChar char="•"/>
            </a:lvl2pPr>
            <a:lvl3pPr marL="857250" indent="-171450" defTabSz="685800">
              <a:lnSpc>
                <a:spcPct val="90000"/>
              </a:lnSpc>
              <a:spcBef>
                <a:spcPts val="375"/>
              </a:spcBef>
              <a:buFont typeface="Arial" panose="020B0604020202020204" pitchFamily="34" charset="0"/>
              <a:buChar char="•"/>
              <a:defRPr sz="1500"/>
            </a:lvl3pPr>
            <a:lvl4pPr marL="1200150" indent="-171450" defTabSz="685800">
              <a:lnSpc>
                <a:spcPct val="90000"/>
              </a:lnSpc>
              <a:spcBef>
                <a:spcPts val="375"/>
              </a:spcBef>
              <a:buFont typeface="Arial" panose="020B0604020202020204" pitchFamily="34" charset="0"/>
              <a:buChar char="•"/>
              <a:defRPr sz="1350"/>
            </a:lvl4pPr>
            <a:lvl5pPr marL="1543050" indent="-171450" defTabSz="685800">
              <a:lnSpc>
                <a:spcPct val="90000"/>
              </a:lnSpc>
              <a:spcBef>
                <a:spcPts val="375"/>
              </a:spcBef>
              <a:buFont typeface="Arial" panose="020B0604020202020204" pitchFamily="34" charset="0"/>
              <a:buChar char="•"/>
              <a:defRPr sz="1350"/>
            </a:lvl5pPr>
            <a:lvl6pPr marL="1885950" indent="-171450" defTabSz="685800">
              <a:lnSpc>
                <a:spcPct val="90000"/>
              </a:lnSpc>
              <a:spcBef>
                <a:spcPts val="375"/>
              </a:spcBef>
              <a:buFont typeface="Arial" panose="020B0604020202020204" pitchFamily="34" charset="0"/>
              <a:buChar char="•"/>
              <a:defRPr sz="1350"/>
            </a:lvl6pPr>
            <a:lvl7pPr marL="2228850" indent="-171450" defTabSz="685800">
              <a:lnSpc>
                <a:spcPct val="90000"/>
              </a:lnSpc>
              <a:spcBef>
                <a:spcPts val="375"/>
              </a:spcBef>
              <a:buFont typeface="Arial" panose="020B0604020202020204" pitchFamily="34" charset="0"/>
              <a:buChar char="•"/>
              <a:defRPr sz="1350"/>
            </a:lvl7pPr>
            <a:lvl8pPr marL="2571750" indent="-171450" defTabSz="685800">
              <a:lnSpc>
                <a:spcPct val="90000"/>
              </a:lnSpc>
              <a:spcBef>
                <a:spcPts val="375"/>
              </a:spcBef>
              <a:buFont typeface="Arial" panose="020B0604020202020204" pitchFamily="34" charset="0"/>
              <a:buChar char="•"/>
              <a:defRPr sz="1350"/>
            </a:lvl8pPr>
            <a:lvl9pPr marL="2914650" indent="-171450" defTabSz="685800">
              <a:lnSpc>
                <a:spcPct val="90000"/>
              </a:lnSpc>
              <a:spcBef>
                <a:spcPts val="375"/>
              </a:spcBef>
              <a:buFont typeface="Arial" panose="020B0604020202020204" pitchFamily="34" charset="0"/>
              <a:buChar char="•"/>
              <a:defRPr sz="1350"/>
            </a:lvl9pPr>
          </a:lstStyle>
          <a:p>
            <a:pPr algn="r"/>
            <a:r>
              <a:rPr lang="en-US" dirty="0">
                <a:solidFill>
                  <a:prstClr val="black"/>
                </a:solidFill>
                <a:latin typeface=" Arial"/>
              </a:rPr>
              <a:t>DATE:</a:t>
            </a:r>
            <a:endParaRPr dirty="0">
              <a:solidFill>
                <a:prstClr val="black"/>
              </a:solidFill>
              <a:latin typeface=" Arial"/>
            </a:endParaRPr>
          </a:p>
        </p:txBody>
      </p:sp>
      <p:sp>
        <p:nvSpPr>
          <p:cNvPr id="63" name="Text Placeholder 79">
            <a:extLst>
              <a:ext uri="{FF2B5EF4-FFF2-40B4-BE49-F238E27FC236}">
                <a16:creationId xmlns:a16="http://schemas.microsoft.com/office/drawing/2014/main" id="{E6944CA1-B8AA-7344-A043-2EDE7793AC58}"/>
              </a:ext>
            </a:extLst>
          </p:cNvPr>
          <p:cNvSpPr>
            <a:spLocks noGrp="1"/>
          </p:cNvSpPr>
          <p:nvPr>
            <p:ph type="body" sz="quarter" idx="19"/>
          </p:nvPr>
        </p:nvSpPr>
        <p:spPr>
          <a:xfrm>
            <a:off x="5272584" y="1126579"/>
            <a:ext cx="1574400" cy="118872"/>
          </a:xfrm>
          <a:prstGeom prst="rect">
            <a:avLst/>
          </a:prstGeom>
        </p:spPr>
        <p:txBody>
          <a:bodyPr anchor="ctr"/>
          <a:lstStyle>
            <a:lvl1pPr marL="0" indent="0" algn="l">
              <a:buNone/>
              <a:defRPr sz="800" b="1" i="0">
                <a:latin typeface=" Arial"/>
                <a:cs typeface="Arial" panose="020B0604020202020204" pitchFamily="34" charset="0"/>
              </a:defRPr>
            </a:lvl1pPr>
          </a:lstStyle>
          <a:p>
            <a:pPr marL="0" lvl="0" indent="0" algn="l" defTabSz="685800" rtl="0" eaLnBrk="1" latinLnBrk="0" hangingPunct="1">
              <a:lnSpc>
                <a:spcPct val="90000"/>
              </a:lnSpc>
              <a:spcBef>
                <a:spcPts val="750"/>
              </a:spcBef>
              <a:buFont typeface="Arial" panose="020B0604020202020204" pitchFamily="34" charset="0"/>
              <a:buNone/>
            </a:pPr>
            <a:r>
              <a:rPr lang="en-US"/>
              <a:t>Click to edit Master text styles</a:t>
            </a:r>
          </a:p>
        </p:txBody>
      </p:sp>
      <p:sp>
        <p:nvSpPr>
          <p:cNvPr id="64" name="Text Placeholder 62">
            <a:extLst>
              <a:ext uri="{FF2B5EF4-FFF2-40B4-BE49-F238E27FC236}">
                <a16:creationId xmlns:a16="http://schemas.microsoft.com/office/drawing/2014/main" id="{A9961DEF-C38C-8B48-8D64-C5EA96599FF8}"/>
              </a:ext>
            </a:extLst>
          </p:cNvPr>
          <p:cNvSpPr>
            <a:spLocks noGrp="1"/>
          </p:cNvSpPr>
          <p:nvPr>
            <p:ph type="body" sz="quarter" idx="12"/>
          </p:nvPr>
        </p:nvSpPr>
        <p:spPr>
          <a:xfrm>
            <a:off x="857250" y="400050"/>
            <a:ext cx="5141913" cy="574410"/>
          </a:xfrm>
          <a:prstGeom prst="rect">
            <a:avLst/>
          </a:prstGeom>
        </p:spPr>
        <p:txBody>
          <a:bodyPr anchor="ctr"/>
          <a:lstStyle>
            <a:lvl1pPr marL="0" indent="0">
              <a:lnSpc>
                <a:spcPct val="95000"/>
              </a:lnSpc>
              <a:spcBef>
                <a:spcPts val="0"/>
              </a:spcBef>
              <a:buNone/>
              <a:defRPr sz="900" b="1" i="1">
                <a:latin typeface=" Arial"/>
                <a:cs typeface="Arial" panose="020B0604020202020204" pitchFamily="34" charset="0"/>
              </a:defRPr>
            </a:lvl1pPr>
          </a:lstStyle>
          <a:p>
            <a:pPr lvl="0"/>
            <a:r>
              <a:rPr lang="en-US"/>
              <a:t>Click to edit Master text styles</a:t>
            </a:r>
          </a:p>
        </p:txBody>
      </p:sp>
      <p:sp>
        <p:nvSpPr>
          <p:cNvPr id="36" name="object 16">
            <a:extLst>
              <a:ext uri="{FF2B5EF4-FFF2-40B4-BE49-F238E27FC236}">
                <a16:creationId xmlns:a16="http://schemas.microsoft.com/office/drawing/2014/main" id="{026E0301-1ED0-4E42-847E-8E6CDBE41203}"/>
              </a:ext>
            </a:extLst>
          </p:cNvPr>
          <p:cNvSpPr/>
          <p:nvPr userDrawn="1"/>
        </p:nvSpPr>
        <p:spPr>
          <a:xfrm>
            <a:off x="1" y="1015303"/>
            <a:ext cx="1574400" cy="254635"/>
          </a:xfrm>
          <a:custGeom>
            <a:avLst/>
            <a:gdLst/>
            <a:ahLst/>
            <a:cxnLst/>
            <a:rect l="l" t="t" r="r" b="b"/>
            <a:pathLst>
              <a:path w="1603375" h="254634">
                <a:moveTo>
                  <a:pt x="0" y="0"/>
                </a:moveTo>
                <a:lnTo>
                  <a:pt x="1603247" y="0"/>
                </a:lnTo>
                <a:lnTo>
                  <a:pt x="1603247" y="254507"/>
                </a:lnTo>
                <a:lnTo>
                  <a:pt x="0" y="254507"/>
                </a:lnTo>
                <a:lnTo>
                  <a:pt x="0" y="0"/>
                </a:lnTo>
                <a:close/>
              </a:path>
            </a:pathLst>
          </a:custGeom>
          <a:solidFill>
            <a:srgbClr val="000000"/>
          </a:solidFill>
          <a:ln w="28575">
            <a:solidFill>
              <a:schemeClr val="tx1"/>
            </a:solidFill>
          </a:ln>
        </p:spPr>
        <p:txBody>
          <a:bodyPr wrap="square" lIns="91440" tIns="0" rIns="0" bIns="0" rtlCol="0" anchor="ctr"/>
          <a:lstStyle/>
          <a:p>
            <a:pPr marL="12700"/>
            <a:r>
              <a:rPr lang="en-US" sz="1050" b="1" dirty="0">
                <a:solidFill>
                  <a:srgbClr val="FFB03B"/>
                </a:solidFill>
                <a:latin typeface=" Arial"/>
                <a:cs typeface="Arial" panose="020B0604020202020204" pitchFamily="34" charset="0"/>
              </a:rPr>
              <a:t>T</a:t>
            </a:r>
            <a:r>
              <a:rPr lang="en-US" sz="1050" b="1" spc="-10" dirty="0">
                <a:solidFill>
                  <a:srgbClr val="FFB03B"/>
                </a:solidFill>
                <a:latin typeface=" Arial"/>
                <a:cs typeface="Arial" panose="020B0604020202020204" pitchFamily="34" charset="0"/>
              </a:rPr>
              <a:t>O</a:t>
            </a:r>
            <a:r>
              <a:rPr lang="en-US" sz="1050" b="1" dirty="0">
                <a:solidFill>
                  <a:srgbClr val="FFB03B"/>
                </a:solidFill>
                <a:latin typeface=" Arial"/>
                <a:cs typeface="Arial" panose="020B0604020202020204" pitchFamily="34" charset="0"/>
              </a:rPr>
              <a:t>P</a:t>
            </a:r>
            <a:r>
              <a:rPr lang="en-US" sz="1050" b="1" spc="-25" dirty="0">
                <a:solidFill>
                  <a:srgbClr val="FFB03B"/>
                </a:solidFill>
                <a:latin typeface=" Arial"/>
                <a:cs typeface="Arial" panose="020B0604020202020204" pitchFamily="34" charset="0"/>
              </a:rPr>
              <a:t> </a:t>
            </a:r>
            <a:r>
              <a:rPr lang="en-US" sz="1050" b="1" dirty="0">
                <a:solidFill>
                  <a:srgbClr val="FFB03B"/>
                </a:solidFill>
                <a:latin typeface=" Arial"/>
                <a:cs typeface="Arial" panose="020B0604020202020204" pitchFamily="34" charset="0"/>
              </a:rPr>
              <a:t>L</a:t>
            </a:r>
            <a:r>
              <a:rPr lang="en-US" sz="1050" b="1" spc="-10" dirty="0">
                <a:solidFill>
                  <a:srgbClr val="FFB03B"/>
                </a:solidFill>
                <a:latin typeface=" Arial"/>
                <a:cs typeface="Arial" panose="020B0604020202020204" pitchFamily="34" charset="0"/>
              </a:rPr>
              <a:t>I</a:t>
            </a:r>
            <a:r>
              <a:rPr lang="en-US" sz="1050" b="1" spc="5" dirty="0">
                <a:solidFill>
                  <a:srgbClr val="FFB03B"/>
                </a:solidFill>
                <a:latin typeface=" Arial"/>
                <a:cs typeface="Arial" panose="020B0604020202020204" pitchFamily="34" charset="0"/>
              </a:rPr>
              <a:t>N</a:t>
            </a:r>
            <a:r>
              <a:rPr lang="en-US" sz="1050" b="1" dirty="0">
                <a:solidFill>
                  <a:srgbClr val="FFB03B"/>
                </a:solidFill>
                <a:latin typeface=" Arial"/>
                <a:cs typeface="Arial" panose="020B0604020202020204" pitchFamily="34" charset="0"/>
              </a:rPr>
              <a:t>E</a:t>
            </a:r>
            <a:r>
              <a:rPr lang="en-US" sz="1050" b="1" spc="-25" dirty="0">
                <a:solidFill>
                  <a:srgbClr val="FFB03B"/>
                </a:solidFill>
                <a:latin typeface=" Arial"/>
                <a:cs typeface="Arial" panose="020B0604020202020204" pitchFamily="34" charset="0"/>
              </a:rPr>
              <a:t> </a:t>
            </a:r>
            <a:r>
              <a:rPr lang="en-US" sz="1050" b="1" spc="20" dirty="0">
                <a:solidFill>
                  <a:srgbClr val="FFB03B"/>
                </a:solidFill>
                <a:latin typeface=" Arial"/>
                <a:cs typeface="Arial" panose="020B0604020202020204" pitchFamily="34" charset="0"/>
              </a:rPr>
              <a:t>M</a:t>
            </a:r>
            <a:r>
              <a:rPr lang="en-US" sz="1050" b="1" dirty="0">
                <a:solidFill>
                  <a:srgbClr val="FFB03B"/>
                </a:solidFill>
                <a:latin typeface=" Arial"/>
                <a:cs typeface="Arial" panose="020B0604020202020204" pitchFamily="34" charset="0"/>
              </a:rPr>
              <a:t>ES</a:t>
            </a:r>
            <a:r>
              <a:rPr lang="en-US" sz="1050" b="1" spc="-10" dirty="0">
                <a:solidFill>
                  <a:srgbClr val="FFB03B"/>
                </a:solidFill>
                <a:latin typeface=" Arial"/>
                <a:cs typeface="Arial" panose="020B0604020202020204" pitchFamily="34" charset="0"/>
              </a:rPr>
              <a:t>S</a:t>
            </a:r>
            <a:r>
              <a:rPr lang="en-US" sz="1050" b="1" spc="-35" dirty="0">
                <a:solidFill>
                  <a:srgbClr val="FFB03B"/>
                </a:solidFill>
                <a:latin typeface=" Arial"/>
                <a:cs typeface="Arial" panose="020B0604020202020204" pitchFamily="34" charset="0"/>
              </a:rPr>
              <a:t>A</a:t>
            </a:r>
            <a:r>
              <a:rPr lang="en-US" sz="1050" b="1" spc="-10" dirty="0">
                <a:solidFill>
                  <a:srgbClr val="FFB03B"/>
                </a:solidFill>
                <a:latin typeface=" Arial"/>
                <a:cs typeface="Arial" panose="020B0604020202020204" pitchFamily="34" charset="0"/>
              </a:rPr>
              <a:t>G</a:t>
            </a:r>
            <a:r>
              <a:rPr lang="en-US" sz="1050" b="1" dirty="0">
                <a:solidFill>
                  <a:srgbClr val="FFB03B"/>
                </a:solidFill>
                <a:latin typeface=" Arial"/>
                <a:cs typeface="Arial" panose="020B0604020202020204" pitchFamily="34" charset="0"/>
              </a:rPr>
              <a:t>ES</a:t>
            </a:r>
            <a:endParaRPr lang="en-US" sz="1050" dirty="0">
              <a:solidFill>
                <a:prstClr val="black"/>
              </a:solidFill>
              <a:latin typeface=" Arial"/>
              <a:cs typeface="Arial" panose="020B0604020202020204" pitchFamily="34" charset="0"/>
            </a:endParaRPr>
          </a:p>
        </p:txBody>
      </p:sp>
    </p:spTree>
    <p:extLst>
      <p:ext uri="{BB962C8B-B14F-4D97-AF65-F5344CB8AC3E}">
        <p14:creationId xmlns:p14="http://schemas.microsoft.com/office/powerpoint/2010/main" val="14356612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7 Lines of Bullets, 5-Line Summary">
    <p:spTree>
      <p:nvGrpSpPr>
        <p:cNvPr id="1" name=""/>
        <p:cNvGrpSpPr/>
        <p:nvPr/>
      </p:nvGrpSpPr>
      <p:grpSpPr>
        <a:xfrm>
          <a:off x="0" y="0"/>
          <a:ext cx="0" cy="0"/>
          <a:chOff x="0" y="0"/>
          <a:chExt cx="0" cy="0"/>
        </a:xfrm>
      </p:grpSpPr>
      <p:sp>
        <p:nvSpPr>
          <p:cNvPr id="18" name="Rectangle 17">
            <a:extLst>
              <a:ext uri="{FF2B5EF4-FFF2-40B4-BE49-F238E27FC236}">
                <a16:creationId xmlns:a16="http://schemas.microsoft.com/office/drawing/2014/main" id="{1AE967C4-CE7B-F24D-B5DF-C75F39602B8C}"/>
              </a:ext>
            </a:extLst>
          </p:cNvPr>
          <p:cNvSpPr/>
          <p:nvPr userDrawn="1"/>
        </p:nvSpPr>
        <p:spPr>
          <a:xfrm>
            <a:off x="5673872" y="632384"/>
            <a:ext cx="736270" cy="351830"/>
          </a:xfrm>
          <a:prstGeom prst="rect">
            <a:avLst/>
          </a:prstGeom>
          <a:solidFill>
            <a:srgbClr val="FFD53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latin typeface=" Arial"/>
            </a:endParaRPr>
          </a:p>
        </p:txBody>
      </p:sp>
      <p:sp>
        <p:nvSpPr>
          <p:cNvPr id="19" name="Rectangle 18">
            <a:extLst>
              <a:ext uri="{FF2B5EF4-FFF2-40B4-BE49-F238E27FC236}">
                <a16:creationId xmlns:a16="http://schemas.microsoft.com/office/drawing/2014/main" id="{93096C69-EB43-4F42-B633-D722D9FEE9B1}"/>
              </a:ext>
            </a:extLst>
          </p:cNvPr>
          <p:cNvSpPr/>
          <p:nvPr userDrawn="1"/>
        </p:nvSpPr>
        <p:spPr>
          <a:xfrm>
            <a:off x="725133" y="632384"/>
            <a:ext cx="736270" cy="351830"/>
          </a:xfrm>
          <a:prstGeom prst="rect">
            <a:avLst/>
          </a:prstGeom>
          <a:solidFill>
            <a:srgbClr val="FFD53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latin typeface=" Arial"/>
            </a:endParaRPr>
          </a:p>
        </p:txBody>
      </p:sp>
      <p:sp>
        <p:nvSpPr>
          <p:cNvPr id="23" name="Rectangle 22">
            <a:extLst>
              <a:ext uri="{FF2B5EF4-FFF2-40B4-BE49-F238E27FC236}">
                <a16:creationId xmlns:a16="http://schemas.microsoft.com/office/drawing/2014/main" id="{F1622A71-ED33-3C45-9054-43621CCC732F}"/>
              </a:ext>
            </a:extLst>
          </p:cNvPr>
          <p:cNvSpPr/>
          <p:nvPr userDrawn="1"/>
        </p:nvSpPr>
        <p:spPr>
          <a:xfrm>
            <a:off x="0" y="1"/>
            <a:ext cx="6858000" cy="588156"/>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b="1" dirty="0">
              <a:solidFill>
                <a:prstClr val="white"/>
              </a:solidFill>
              <a:latin typeface=" Arial"/>
            </a:endParaRPr>
          </a:p>
        </p:txBody>
      </p:sp>
      <p:sp>
        <p:nvSpPr>
          <p:cNvPr id="29" name="Rounded Rectangle 28">
            <a:extLst>
              <a:ext uri="{FF2B5EF4-FFF2-40B4-BE49-F238E27FC236}">
                <a16:creationId xmlns:a16="http://schemas.microsoft.com/office/drawing/2014/main" id="{361E5F50-9E6C-414A-A87B-68BE772FB894}"/>
              </a:ext>
            </a:extLst>
          </p:cNvPr>
          <p:cNvSpPr/>
          <p:nvPr userDrawn="1"/>
        </p:nvSpPr>
        <p:spPr>
          <a:xfrm>
            <a:off x="0" y="18571"/>
            <a:ext cx="857250" cy="966850"/>
          </a:xfrm>
          <a:prstGeom prst="roundRect">
            <a:avLst>
              <a:gd name="adj" fmla="val 10686"/>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latin typeface=" Arial"/>
            </a:endParaRPr>
          </a:p>
        </p:txBody>
      </p:sp>
      <p:pic>
        <p:nvPicPr>
          <p:cNvPr id="36" name="Picture 18">
            <a:extLst>
              <a:ext uri="{FF2B5EF4-FFF2-40B4-BE49-F238E27FC236}">
                <a16:creationId xmlns:a16="http://schemas.microsoft.com/office/drawing/2014/main" id="{0B017D55-C7A5-464E-B8F6-D8531023BFAA}"/>
              </a:ext>
            </a:extLst>
          </p:cNvPr>
          <p:cNvPicPr>
            <a:picLocks noChangeAspect="1"/>
          </p:cNvPicPr>
          <p:nvPr userDrawn="1"/>
        </p:nvPicPr>
        <p:blipFill rotWithShape="1">
          <a:blip r:embed="rId2" cstate="email">
            <a:extLst>
              <a:ext uri="{28A0092B-C50C-407E-A947-70E740481C1C}">
                <a14:useLocalDpi xmlns:a14="http://schemas.microsoft.com/office/drawing/2010/main"/>
              </a:ext>
            </a:extLst>
          </a:blip>
          <a:srcRect l="23929" t="10287" r="24366" b="11900"/>
          <a:stretch/>
        </p:blipFill>
        <p:spPr bwMode="auto">
          <a:xfrm>
            <a:off x="109256" y="68490"/>
            <a:ext cx="615877" cy="8053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7" name="Rounded Rectangle 36">
            <a:extLst>
              <a:ext uri="{FF2B5EF4-FFF2-40B4-BE49-F238E27FC236}">
                <a16:creationId xmlns:a16="http://schemas.microsoft.com/office/drawing/2014/main" id="{C552AA67-9852-5C46-85B5-61E88ED5C854}"/>
              </a:ext>
            </a:extLst>
          </p:cNvPr>
          <p:cNvSpPr/>
          <p:nvPr userDrawn="1"/>
        </p:nvSpPr>
        <p:spPr>
          <a:xfrm>
            <a:off x="5999718" y="163938"/>
            <a:ext cx="863271" cy="820276"/>
          </a:xfrm>
          <a:prstGeom prst="roundRect">
            <a:avLst>
              <a:gd name="adj" fmla="val 10686"/>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latin typeface=" Arial"/>
            </a:endParaRPr>
          </a:p>
        </p:txBody>
      </p:sp>
      <p:sp>
        <p:nvSpPr>
          <p:cNvPr id="38" name="Rounded Rectangle 37">
            <a:extLst>
              <a:ext uri="{FF2B5EF4-FFF2-40B4-BE49-F238E27FC236}">
                <a16:creationId xmlns:a16="http://schemas.microsoft.com/office/drawing/2014/main" id="{05499139-6E37-934B-8311-E2F89E41526A}"/>
              </a:ext>
            </a:extLst>
          </p:cNvPr>
          <p:cNvSpPr/>
          <p:nvPr userDrawn="1"/>
        </p:nvSpPr>
        <p:spPr>
          <a:xfrm>
            <a:off x="857250" y="400615"/>
            <a:ext cx="5145584" cy="583599"/>
          </a:xfrm>
          <a:prstGeom prst="roundRect">
            <a:avLst/>
          </a:prstGeom>
          <a:solidFill>
            <a:srgbClr val="FFD53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b="1" i="1" dirty="0">
              <a:solidFill>
                <a:prstClr val="black"/>
              </a:solidFill>
              <a:latin typeface=" Arial"/>
            </a:endParaRPr>
          </a:p>
        </p:txBody>
      </p:sp>
      <p:sp>
        <p:nvSpPr>
          <p:cNvPr id="40" name="Rectangle 39">
            <a:extLst>
              <a:ext uri="{FF2B5EF4-FFF2-40B4-BE49-F238E27FC236}">
                <a16:creationId xmlns:a16="http://schemas.microsoft.com/office/drawing/2014/main" id="{702078A8-DF4D-1E44-AC8D-B30B03458FB6}"/>
              </a:ext>
            </a:extLst>
          </p:cNvPr>
          <p:cNvSpPr/>
          <p:nvPr userDrawn="1"/>
        </p:nvSpPr>
        <p:spPr>
          <a:xfrm>
            <a:off x="0" y="1276970"/>
            <a:ext cx="6859492" cy="1348664"/>
          </a:xfrm>
          <a:prstGeom prst="rect">
            <a:avLst/>
          </a:prstGeom>
          <a:solidFill>
            <a:srgbClr val="FFF2CC"/>
          </a:solidFill>
          <a:ln w="28575">
            <a:solidFill>
              <a:schemeClr val="tx1"/>
            </a:solidFill>
          </a:ln>
        </p:spPr>
        <p:txBody>
          <a:bodyPr wrap="square">
            <a:noAutofit/>
          </a:bodyPr>
          <a:lstStyle/>
          <a:p>
            <a:pPr marL="120648" indent="-120648">
              <a:spcAft>
                <a:spcPts val="300"/>
              </a:spcAft>
              <a:buFont typeface="Arial" panose="020B0604020202020204" pitchFamily="34" charset="0"/>
              <a:buChar char="•"/>
            </a:pPr>
            <a:endParaRPr lang="en-US" sz="1100" b="1" dirty="0">
              <a:solidFill>
                <a:prstClr val="black"/>
              </a:solidFill>
              <a:latin typeface=" Arial"/>
              <a:ea typeface="Calibri" panose="020F0502020204030204" pitchFamily="34" charset="0"/>
              <a:cs typeface="Arial" panose="020B0604020202020204" pitchFamily="34" charset="0"/>
            </a:endParaRPr>
          </a:p>
          <a:p>
            <a:pPr marL="120648" indent="-120648">
              <a:spcAft>
                <a:spcPts val="300"/>
              </a:spcAft>
              <a:buFont typeface="Arial" panose="020B0604020202020204" pitchFamily="34" charset="0"/>
              <a:buChar char="•"/>
            </a:pPr>
            <a:endParaRPr lang="en-US" sz="1100" b="1" dirty="0">
              <a:solidFill>
                <a:prstClr val="black"/>
              </a:solidFill>
              <a:latin typeface=" Arial"/>
              <a:ea typeface="Calibri" panose="020F0502020204030204" pitchFamily="34" charset="0"/>
              <a:cs typeface="Arial" panose="020B0604020202020204" pitchFamily="34" charset="0"/>
            </a:endParaRPr>
          </a:p>
          <a:p>
            <a:pPr marL="120648" indent="-120648">
              <a:spcAft>
                <a:spcPts val="300"/>
              </a:spcAft>
              <a:buFont typeface="Arial" panose="020B0604020202020204" pitchFamily="34" charset="0"/>
              <a:buChar char="•"/>
            </a:pPr>
            <a:endParaRPr lang="en-US" sz="1100" b="1" dirty="0">
              <a:solidFill>
                <a:prstClr val="black"/>
              </a:solidFill>
              <a:latin typeface=" Arial"/>
              <a:ea typeface="Calibri" panose="020F0502020204030204" pitchFamily="34" charset="0"/>
              <a:cs typeface="Arial" panose="020B0604020202020204" pitchFamily="34" charset="0"/>
            </a:endParaRPr>
          </a:p>
          <a:p>
            <a:pPr marL="120648" indent="-120648">
              <a:spcAft>
                <a:spcPts val="300"/>
              </a:spcAft>
              <a:buFont typeface="Arial" panose="020B0604020202020204" pitchFamily="34" charset="0"/>
              <a:buChar char="•"/>
            </a:pPr>
            <a:endParaRPr lang="en-US" sz="1100" b="1" dirty="0">
              <a:solidFill>
                <a:prstClr val="black"/>
              </a:solidFill>
              <a:latin typeface=" Arial"/>
              <a:ea typeface="Calibri" panose="020F0502020204030204" pitchFamily="34" charset="0"/>
              <a:cs typeface="Arial" panose="020B0604020202020204" pitchFamily="34" charset="0"/>
            </a:endParaRPr>
          </a:p>
          <a:p>
            <a:pPr marL="120648" indent="-120648">
              <a:spcAft>
                <a:spcPts val="300"/>
              </a:spcAft>
              <a:buFont typeface="Arial" panose="020B0604020202020204" pitchFamily="34" charset="0"/>
              <a:buChar char="•"/>
            </a:pPr>
            <a:endParaRPr lang="en-US" sz="1100" b="1" dirty="0">
              <a:solidFill>
                <a:prstClr val="black"/>
              </a:solidFill>
              <a:latin typeface=" Arial"/>
              <a:ea typeface="Calibri" panose="020F0502020204030204" pitchFamily="34" charset="0"/>
              <a:cs typeface="Arial" panose="020B0604020202020204" pitchFamily="34" charset="0"/>
            </a:endParaRPr>
          </a:p>
        </p:txBody>
      </p:sp>
      <p:sp>
        <p:nvSpPr>
          <p:cNvPr id="42" name="Rectangle 41">
            <a:extLst>
              <a:ext uri="{FF2B5EF4-FFF2-40B4-BE49-F238E27FC236}">
                <a16:creationId xmlns:a16="http://schemas.microsoft.com/office/drawing/2014/main" id="{5D1100AE-3172-EF45-B395-AFF55677CBD9}"/>
              </a:ext>
            </a:extLst>
          </p:cNvPr>
          <p:cNvSpPr/>
          <p:nvPr userDrawn="1"/>
        </p:nvSpPr>
        <p:spPr>
          <a:xfrm>
            <a:off x="0" y="2641782"/>
            <a:ext cx="6858000" cy="246221"/>
          </a:xfrm>
          <a:prstGeom prst="rect">
            <a:avLst/>
          </a:prstGeom>
          <a:solidFill>
            <a:schemeClr val="tx1"/>
          </a:solidFill>
          <a:ln w="28575">
            <a:solidFill>
              <a:schemeClr val="tx1"/>
            </a:solidFill>
          </a:ln>
        </p:spPr>
        <p:txBody>
          <a:bodyPr wrap="square">
            <a:spAutoFit/>
          </a:bodyPr>
          <a:lstStyle/>
          <a:p>
            <a:r>
              <a:rPr lang="en-US" sz="1000" b="1" dirty="0">
                <a:solidFill>
                  <a:prstClr val="white"/>
                </a:solidFill>
                <a:latin typeface=" Arial"/>
                <a:ea typeface="Calibri" panose="020F0502020204030204" pitchFamily="34" charset="0"/>
                <a:cs typeface="Arial" panose="020B0604020202020204" pitchFamily="34" charset="0"/>
              </a:rPr>
              <a:t>SUMMARY</a:t>
            </a:r>
          </a:p>
        </p:txBody>
      </p:sp>
      <p:sp>
        <p:nvSpPr>
          <p:cNvPr id="43" name="object 32">
            <a:extLst>
              <a:ext uri="{FF2B5EF4-FFF2-40B4-BE49-F238E27FC236}">
                <a16:creationId xmlns:a16="http://schemas.microsoft.com/office/drawing/2014/main" id="{25AC220F-6535-6D4B-9B39-20ECFD17637F}"/>
              </a:ext>
            </a:extLst>
          </p:cNvPr>
          <p:cNvSpPr txBox="1"/>
          <p:nvPr userDrawn="1"/>
        </p:nvSpPr>
        <p:spPr>
          <a:xfrm>
            <a:off x="5259796" y="4052949"/>
            <a:ext cx="1587188" cy="292388"/>
          </a:xfrm>
          <a:prstGeom prst="rect">
            <a:avLst/>
          </a:prstGeom>
        </p:spPr>
        <p:txBody>
          <a:bodyPr vert="horz" wrap="square" lIns="0" tIns="0" rIns="0" bIns="0" rtlCol="0">
            <a:spAutoFit/>
          </a:bodyPr>
          <a:lstStyle/>
          <a:p>
            <a:pPr algn="ctr">
              <a:lnSpc>
                <a:spcPct val="95000"/>
              </a:lnSpc>
            </a:pPr>
            <a:r>
              <a:rPr lang="en-US" sz="1000" b="1" spc="-5" dirty="0">
                <a:solidFill>
                  <a:prstClr val="black"/>
                </a:solidFill>
                <a:latin typeface=" Arial"/>
                <a:cs typeface="Arial"/>
              </a:rPr>
              <a:t>DIGITAL &amp; SOCIAL</a:t>
            </a:r>
            <a:br>
              <a:rPr lang="en-US" sz="1000" b="1" spc="-5" dirty="0">
                <a:solidFill>
                  <a:prstClr val="black"/>
                </a:solidFill>
                <a:latin typeface=" Arial"/>
                <a:cs typeface="Arial"/>
              </a:rPr>
            </a:br>
            <a:r>
              <a:rPr lang="en-US" sz="1000" b="1" u="sng" spc="-5" dirty="0">
                <a:solidFill>
                  <a:prstClr val="black"/>
                </a:solidFill>
                <a:latin typeface=" Arial"/>
                <a:cs typeface="Arial"/>
              </a:rPr>
              <a:t>MEDIA </a:t>
            </a:r>
            <a:r>
              <a:rPr sz="1000" b="1" u="sng" spc="-5" dirty="0">
                <a:solidFill>
                  <a:prstClr val="black"/>
                </a:solidFill>
                <a:latin typeface=" Arial"/>
                <a:cs typeface="Arial"/>
              </a:rPr>
              <a:t>RESOURCES</a:t>
            </a:r>
            <a:r>
              <a:rPr sz="1000" b="1" dirty="0">
                <a:solidFill>
                  <a:prstClr val="black"/>
                </a:solidFill>
                <a:latin typeface=" Arial"/>
                <a:cs typeface="Arial"/>
              </a:rPr>
              <a:t>:</a:t>
            </a:r>
            <a:endParaRPr lang="en-US" sz="1000" b="1" dirty="0">
              <a:solidFill>
                <a:prstClr val="black"/>
              </a:solidFill>
              <a:latin typeface=" Arial"/>
              <a:cs typeface="Arial"/>
            </a:endParaRPr>
          </a:p>
        </p:txBody>
      </p:sp>
      <p:sp>
        <p:nvSpPr>
          <p:cNvPr id="46" name="Rectangle 45">
            <a:extLst>
              <a:ext uri="{FF2B5EF4-FFF2-40B4-BE49-F238E27FC236}">
                <a16:creationId xmlns:a16="http://schemas.microsoft.com/office/drawing/2014/main" id="{DC39FA0D-3361-DE44-82F0-6B6319C26EC7}"/>
              </a:ext>
            </a:extLst>
          </p:cNvPr>
          <p:cNvSpPr/>
          <p:nvPr userDrawn="1"/>
        </p:nvSpPr>
        <p:spPr>
          <a:xfrm>
            <a:off x="5270287" y="6585054"/>
            <a:ext cx="1598206" cy="246221"/>
          </a:xfrm>
          <a:prstGeom prst="rect">
            <a:avLst/>
          </a:prstGeom>
          <a:noFill/>
        </p:spPr>
        <p:txBody>
          <a:bodyPr wrap="square" numCol="1">
            <a:spAutoFit/>
          </a:bodyPr>
          <a:lstStyle/>
          <a:p>
            <a:pPr algn="ctr"/>
            <a:r>
              <a:rPr lang="en-US" sz="1000" b="1" u="sng" dirty="0">
                <a:solidFill>
                  <a:prstClr val="black"/>
                </a:solidFill>
                <a:latin typeface=" Arial"/>
                <a:ea typeface="Calibri" panose="020F0502020204030204" pitchFamily="34" charset="0"/>
                <a:cs typeface="Arial" panose="020B0604020202020204" pitchFamily="34" charset="0"/>
              </a:rPr>
              <a:t>POCs</a:t>
            </a:r>
            <a:r>
              <a:rPr lang="en-US" sz="1000" b="1" dirty="0">
                <a:solidFill>
                  <a:prstClr val="black"/>
                </a:solidFill>
                <a:latin typeface=" Arial"/>
                <a:ea typeface="Calibri" panose="020F0502020204030204" pitchFamily="34" charset="0"/>
                <a:cs typeface="Arial" panose="020B0604020202020204" pitchFamily="34" charset="0"/>
              </a:rPr>
              <a:t>:</a:t>
            </a:r>
          </a:p>
        </p:txBody>
      </p:sp>
      <p:cxnSp>
        <p:nvCxnSpPr>
          <p:cNvPr id="47" name="Straight Connector 46">
            <a:extLst>
              <a:ext uri="{FF2B5EF4-FFF2-40B4-BE49-F238E27FC236}">
                <a16:creationId xmlns:a16="http://schemas.microsoft.com/office/drawing/2014/main" id="{A08A017D-44EF-0D4B-A21C-4E78E7CAFE46}"/>
              </a:ext>
            </a:extLst>
          </p:cNvPr>
          <p:cNvCxnSpPr>
            <a:cxnSpLocks/>
          </p:cNvCxnSpPr>
          <p:nvPr userDrawn="1"/>
        </p:nvCxnSpPr>
        <p:spPr>
          <a:xfrm>
            <a:off x="5259795" y="3867037"/>
            <a:ext cx="0" cy="5276963"/>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pic>
        <p:nvPicPr>
          <p:cNvPr id="48" name="Picture 47">
            <a:extLst>
              <a:ext uri="{FF2B5EF4-FFF2-40B4-BE49-F238E27FC236}">
                <a16:creationId xmlns:a16="http://schemas.microsoft.com/office/drawing/2014/main" id="{0A563472-A346-5E40-B14D-F54D92CADE21}"/>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6158079" y="222847"/>
            <a:ext cx="540475" cy="540475"/>
          </a:xfrm>
          <a:prstGeom prst="rect">
            <a:avLst/>
          </a:prstGeom>
        </p:spPr>
      </p:pic>
      <p:sp>
        <p:nvSpPr>
          <p:cNvPr id="52" name="Rectangle 51">
            <a:extLst>
              <a:ext uri="{FF2B5EF4-FFF2-40B4-BE49-F238E27FC236}">
                <a16:creationId xmlns:a16="http://schemas.microsoft.com/office/drawing/2014/main" id="{C2D73041-69B7-D949-98B7-F5BF3D3FAFAA}"/>
              </a:ext>
            </a:extLst>
          </p:cNvPr>
          <p:cNvSpPr/>
          <p:nvPr userDrawn="1"/>
        </p:nvSpPr>
        <p:spPr>
          <a:xfrm>
            <a:off x="0" y="3743467"/>
            <a:ext cx="6858000" cy="246221"/>
          </a:xfrm>
          <a:prstGeom prst="rect">
            <a:avLst/>
          </a:prstGeom>
          <a:solidFill>
            <a:schemeClr val="tx1"/>
          </a:solidFill>
          <a:ln w="28575">
            <a:solidFill>
              <a:schemeClr val="tx1"/>
            </a:solidFill>
          </a:ln>
        </p:spPr>
        <p:txBody>
          <a:bodyPr wrap="square">
            <a:spAutoFit/>
          </a:bodyPr>
          <a:lstStyle/>
          <a:p>
            <a:r>
              <a:rPr lang="en-US" sz="1000" b="1" dirty="0">
                <a:solidFill>
                  <a:prstClr val="white"/>
                </a:solidFill>
                <a:latin typeface=" Arial"/>
                <a:ea typeface="Calibri" panose="020F0502020204030204" pitchFamily="34" charset="0"/>
                <a:cs typeface="Arial" panose="020B0604020202020204" pitchFamily="34" charset="0"/>
              </a:rPr>
              <a:t>TALKING POINTS</a:t>
            </a:r>
          </a:p>
        </p:txBody>
      </p:sp>
      <p:sp>
        <p:nvSpPr>
          <p:cNvPr id="59" name="Title 56">
            <a:extLst>
              <a:ext uri="{FF2B5EF4-FFF2-40B4-BE49-F238E27FC236}">
                <a16:creationId xmlns:a16="http://schemas.microsoft.com/office/drawing/2014/main" id="{2872CC75-212B-FD42-9118-9EFA5D8543FA}"/>
              </a:ext>
            </a:extLst>
          </p:cNvPr>
          <p:cNvSpPr>
            <a:spLocks noGrp="1"/>
          </p:cNvSpPr>
          <p:nvPr>
            <p:ph type="title"/>
          </p:nvPr>
        </p:nvSpPr>
        <p:spPr>
          <a:xfrm>
            <a:off x="0" y="8165"/>
            <a:ext cx="6846984" cy="393584"/>
          </a:xfrm>
          <a:prstGeom prst="rect">
            <a:avLst/>
          </a:prstGeom>
        </p:spPr>
        <p:txBody>
          <a:bodyPr anchor="ctr"/>
          <a:lstStyle>
            <a:lvl1pPr algn="ctr">
              <a:defRPr sz="1600" b="1" i="0" cap="all" baseline="0">
                <a:solidFill>
                  <a:schemeClr val="bg1"/>
                </a:solidFill>
                <a:latin typeface=" Arial"/>
                <a:cs typeface="Arial" panose="020B0604020202020204" pitchFamily="34" charset="0"/>
              </a:defRPr>
            </a:lvl1pPr>
          </a:lstStyle>
          <a:p>
            <a:r>
              <a:rPr lang="en-US"/>
              <a:t>Click to edit Master title style</a:t>
            </a:r>
            <a:endParaRPr lang="en-US" dirty="0"/>
          </a:p>
        </p:txBody>
      </p:sp>
      <p:sp>
        <p:nvSpPr>
          <p:cNvPr id="60" name="Text Placeholder 58">
            <a:extLst>
              <a:ext uri="{FF2B5EF4-FFF2-40B4-BE49-F238E27FC236}">
                <a16:creationId xmlns:a16="http://schemas.microsoft.com/office/drawing/2014/main" id="{9F49EACF-6A99-8B4D-9C9D-3B84B7194ECB}"/>
              </a:ext>
            </a:extLst>
          </p:cNvPr>
          <p:cNvSpPr>
            <a:spLocks noGrp="1"/>
          </p:cNvSpPr>
          <p:nvPr>
            <p:ph type="body" sz="quarter" idx="10"/>
          </p:nvPr>
        </p:nvSpPr>
        <p:spPr>
          <a:xfrm>
            <a:off x="0" y="1307591"/>
            <a:ext cx="6858000" cy="1293347"/>
          </a:xfrm>
          <a:prstGeom prst="rect">
            <a:avLst/>
          </a:prstGeom>
        </p:spPr>
        <p:txBody>
          <a:bodyPr anchor="ctr" anchorCtr="0"/>
          <a:lstStyle>
            <a:lvl1pPr marL="120650" indent="-120650">
              <a:lnSpc>
                <a:spcPct val="95000"/>
              </a:lnSpc>
              <a:spcBef>
                <a:spcPts val="0"/>
              </a:spcBef>
              <a:spcAft>
                <a:spcPts val="400"/>
              </a:spcAft>
              <a:tabLst/>
              <a:defRPr sz="1100" b="1" i="0">
                <a:latin typeface=" Arial"/>
                <a:cs typeface="Arial" panose="020B0604020202020204" pitchFamily="34" charset="0"/>
              </a:defRPr>
            </a:lvl1pPr>
            <a:lvl2pPr>
              <a:lnSpc>
                <a:spcPct val="95000"/>
              </a:lnSpc>
              <a:spcBef>
                <a:spcPts val="0"/>
              </a:spcBef>
              <a:spcAft>
                <a:spcPts val="400"/>
              </a:spcAft>
              <a:defRPr sz="1100" b="1" i="0">
                <a:latin typeface="Arial" panose="020B0604020202020204" pitchFamily="34" charset="0"/>
                <a:cs typeface="Arial" panose="020B0604020202020204" pitchFamily="34" charset="0"/>
              </a:defRPr>
            </a:lvl2pPr>
            <a:lvl3pPr>
              <a:lnSpc>
                <a:spcPct val="95000"/>
              </a:lnSpc>
              <a:spcBef>
                <a:spcPts val="0"/>
              </a:spcBef>
              <a:spcAft>
                <a:spcPts val="400"/>
              </a:spcAft>
              <a:defRPr sz="1100" b="1" i="0">
                <a:latin typeface="Arial" panose="020B0604020202020204" pitchFamily="34" charset="0"/>
                <a:cs typeface="Arial" panose="020B0604020202020204" pitchFamily="34" charset="0"/>
              </a:defRPr>
            </a:lvl3pPr>
            <a:lvl4pPr>
              <a:lnSpc>
                <a:spcPct val="95000"/>
              </a:lnSpc>
              <a:spcBef>
                <a:spcPts val="0"/>
              </a:spcBef>
              <a:spcAft>
                <a:spcPts val="400"/>
              </a:spcAft>
              <a:defRPr sz="1100" b="1" i="0">
                <a:latin typeface="Arial" panose="020B0604020202020204" pitchFamily="34" charset="0"/>
                <a:cs typeface="Arial" panose="020B0604020202020204" pitchFamily="34" charset="0"/>
              </a:defRPr>
            </a:lvl4pPr>
            <a:lvl5pPr>
              <a:lnSpc>
                <a:spcPct val="95000"/>
              </a:lnSpc>
              <a:spcBef>
                <a:spcPts val="0"/>
              </a:spcBef>
              <a:spcAft>
                <a:spcPts val="400"/>
              </a:spcAft>
              <a:defRPr sz="1100" b="1" i="0">
                <a:latin typeface="Arial" panose="020B0604020202020204" pitchFamily="34" charset="0"/>
                <a:cs typeface="Arial" panose="020B0604020202020204" pitchFamily="34" charset="0"/>
              </a:defRPr>
            </a:lvl5pPr>
          </a:lstStyle>
          <a:p>
            <a:pPr lvl="0"/>
            <a:r>
              <a:rPr lang="en-US"/>
              <a:t>Click to edit Master text styles</a:t>
            </a:r>
          </a:p>
        </p:txBody>
      </p:sp>
      <p:sp>
        <p:nvSpPr>
          <p:cNvPr id="61" name="Text Placeholder 60">
            <a:extLst>
              <a:ext uri="{FF2B5EF4-FFF2-40B4-BE49-F238E27FC236}">
                <a16:creationId xmlns:a16="http://schemas.microsoft.com/office/drawing/2014/main" id="{F70B43F6-9AA7-454B-9300-EA84F8F15BB6}"/>
              </a:ext>
            </a:extLst>
          </p:cNvPr>
          <p:cNvSpPr>
            <a:spLocks noGrp="1"/>
          </p:cNvSpPr>
          <p:nvPr>
            <p:ph type="body" sz="quarter" idx="11"/>
          </p:nvPr>
        </p:nvSpPr>
        <p:spPr>
          <a:xfrm>
            <a:off x="-11016" y="2904151"/>
            <a:ext cx="6858000" cy="811097"/>
          </a:xfrm>
          <a:prstGeom prst="rect">
            <a:avLst/>
          </a:prstGeom>
        </p:spPr>
        <p:txBody>
          <a:bodyPr anchor="ctr" anchorCtr="0"/>
          <a:lstStyle>
            <a:lvl1pPr marL="0" indent="0">
              <a:lnSpc>
                <a:spcPct val="95000"/>
              </a:lnSpc>
              <a:spcBef>
                <a:spcPts val="0"/>
              </a:spcBef>
              <a:buNone/>
              <a:defRPr sz="1000" b="1" i="0">
                <a:latin typeface=" Arial"/>
                <a:cs typeface="Arial" panose="020B0604020202020204" pitchFamily="34" charset="0"/>
              </a:defRPr>
            </a:lvl1pPr>
          </a:lstStyle>
          <a:p>
            <a:pPr lvl="0"/>
            <a:r>
              <a:rPr lang="en-US"/>
              <a:t>Click to edit Master text styles</a:t>
            </a:r>
          </a:p>
        </p:txBody>
      </p:sp>
      <p:sp>
        <p:nvSpPr>
          <p:cNvPr id="77" name="Text Placeholder 64">
            <a:extLst>
              <a:ext uri="{FF2B5EF4-FFF2-40B4-BE49-F238E27FC236}">
                <a16:creationId xmlns:a16="http://schemas.microsoft.com/office/drawing/2014/main" id="{2137FBD1-914B-9C45-B4A4-B3342FA88A31}"/>
              </a:ext>
            </a:extLst>
          </p:cNvPr>
          <p:cNvSpPr>
            <a:spLocks noGrp="1"/>
          </p:cNvSpPr>
          <p:nvPr>
            <p:ph type="body" sz="quarter" idx="13"/>
          </p:nvPr>
        </p:nvSpPr>
        <p:spPr>
          <a:xfrm>
            <a:off x="-1" y="4027383"/>
            <a:ext cx="1737360" cy="664129"/>
          </a:xfrm>
          <a:prstGeom prst="rect">
            <a:avLst/>
          </a:prstGeom>
        </p:spPr>
        <p:txBody>
          <a:bodyPr/>
          <a:lstStyle>
            <a:lvl1pPr marL="0" indent="0" algn="ctr">
              <a:lnSpc>
                <a:spcPct val="95000"/>
              </a:lnSpc>
              <a:spcBef>
                <a:spcPts val="0"/>
              </a:spcBef>
              <a:spcAft>
                <a:spcPts val="400"/>
              </a:spcAft>
              <a:buNone/>
              <a:defRPr sz="1000" b="1" i="0" u="sng">
                <a:latin typeface=" Arial"/>
                <a:cs typeface="Arial" panose="020B0604020202020204" pitchFamily="34" charset="0"/>
              </a:defRPr>
            </a:lvl1pPr>
            <a:lvl2pPr marL="120650" indent="-112713">
              <a:lnSpc>
                <a:spcPct val="95000"/>
              </a:lnSpc>
              <a:spcBef>
                <a:spcPts val="0"/>
              </a:spcBef>
              <a:spcAft>
                <a:spcPts val="400"/>
              </a:spcAft>
              <a:tabLst/>
              <a:defRPr sz="900">
                <a:latin typeface="Arial" panose="020B0604020202020204" pitchFamily="34" charset="0"/>
                <a:cs typeface="Arial" panose="020B0604020202020204" pitchFamily="34" charset="0"/>
              </a:defRPr>
            </a:lvl2pPr>
          </a:lstStyle>
          <a:p>
            <a:pPr lvl="0"/>
            <a:r>
              <a:rPr lang="en-US"/>
              <a:t>Click to edit Master text styles</a:t>
            </a:r>
          </a:p>
        </p:txBody>
      </p:sp>
      <p:sp>
        <p:nvSpPr>
          <p:cNvPr id="78" name="Text Placeholder 64">
            <a:extLst>
              <a:ext uri="{FF2B5EF4-FFF2-40B4-BE49-F238E27FC236}">
                <a16:creationId xmlns:a16="http://schemas.microsoft.com/office/drawing/2014/main" id="{A955E8DA-A031-7C47-87F6-694A8AB179CD}"/>
              </a:ext>
            </a:extLst>
          </p:cNvPr>
          <p:cNvSpPr>
            <a:spLocks noGrp="1"/>
          </p:cNvSpPr>
          <p:nvPr>
            <p:ph type="body" sz="quarter" idx="14"/>
          </p:nvPr>
        </p:nvSpPr>
        <p:spPr>
          <a:xfrm>
            <a:off x="1759403" y="4027383"/>
            <a:ext cx="1737360" cy="664129"/>
          </a:xfrm>
          <a:prstGeom prst="rect">
            <a:avLst/>
          </a:prstGeom>
        </p:spPr>
        <p:txBody>
          <a:bodyPr/>
          <a:lstStyle>
            <a:lvl1pPr marL="0" indent="0" algn="ctr">
              <a:lnSpc>
                <a:spcPct val="95000"/>
              </a:lnSpc>
              <a:spcBef>
                <a:spcPts val="0"/>
              </a:spcBef>
              <a:spcAft>
                <a:spcPts val="400"/>
              </a:spcAft>
              <a:buNone/>
              <a:defRPr sz="1000" b="1" i="0" u="sng">
                <a:latin typeface=" Arial"/>
                <a:cs typeface="Arial" panose="020B0604020202020204" pitchFamily="34" charset="0"/>
              </a:defRPr>
            </a:lvl1pPr>
            <a:lvl2pPr marL="120650" indent="-112713">
              <a:lnSpc>
                <a:spcPct val="95000"/>
              </a:lnSpc>
              <a:spcBef>
                <a:spcPts val="0"/>
              </a:spcBef>
              <a:spcAft>
                <a:spcPts val="400"/>
              </a:spcAft>
              <a:tabLst/>
              <a:defRPr sz="900">
                <a:latin typeface="Arial" panose="020B0604020202020204" pitchFamily="34" charset="0"/>
                <a:cs typeface="Arial" panose="020B0604020202020204" pitchFamily="34" charset="0"/>
              </a:defRPr>
            </a:lvl2pPr>
          </a:lstStyle>
          <a:p>
            <a:pPr lvl="0"/>
            <a:r>
              <a:rPr lang="en-US"/>
              <a:t>Click to edit Master text styles</a:t>
            </a:r>
          </a:p>
        </p:txBody>
      </p:sp>
      <p:sp>
        <p:nvSpPr>
          <p:cNvPr id="79" name="Text Placeholder 64">
            <a:extLst>
              <a:ext uri="{FF2B5EF4-FFF2-40B4-BE49-F238E27FC236}">
                <a16:creationId xmlns:a16="http://schemas.microsoft.com/office/drawing/2014/main" id="{875BD2E0-6553-DF4B-AE02-774CA0F7FE12}"/>
              </a:ext>
            </a:extLst>
          </p:cNvPr>
          <p:cNvSpPr>
            <a:spLocks noGrp="1"/>
          </p:cNvSpPr>
          <p:nvPr>
            <p:ph type="body" sz="quarter" idx="15"/>
          </p:nvPr>
        </p:nvSpPr>
        <p:spPr>
          <a:xfrm>
            <a:off x="3518807" y="4027383"/>
            <a:ext cx="1737360" cy="664129"/>
          </a:xfrm>
          <a:prstGeom prst="rect">
            <a:avLst/>
          </a:prstGeom>
        </p:spPr>
        <p:txBody>
          <a:bodyPr/>
          <a:lstStyle>
            <a:lvl1pPr marL="0" indent="0" algn="ctr">
              <a:lnSpc>
                <a:spcPct val="95000"/>
              </a:lnSpc>
              <a:spcBef>
                <a:spcPts val="0"/>
              </a:spcBef>
              <a:spcAft>
                <a:spcPts val="400"/>
              </a:spcAft>
              <a:buNone/>
              <a:defRPr sz="1000" b="1" i="0" u="sng">
                <a:latin typeface=" Arial"/>
                <a:cs typeface="Arial" panose="020B0604020202020204" pitchFamily="34" charset="0"/>
              </a:defRPr>
            </a:lvl1pPr>
            <a:lvl2pPr marL="120650" indent="-112713">
              <a:lnSpc>
                <a:spcPct val="95000"/>
              </a:lnSpc>
              <a:spcBef>
                <a:spcPts val="0"/>
              </a:spcBef>
              <a:spcAft>
                <a:spcPts val="400"/>
              </a:spcAft>
              <a:tabLst/>
              <a:defRPr sz="900">
                <a:latin typeface="Arial" panose="020B0604020202020204" pitchFamily="34" charset="0"/>
                <a:cs typeface="Arial" panose="020B0604020202020204" pitchFamily="34" charset="0"/>
              </a:defRPr>
            </a:lvl2pPr>
          </a:lstStyle>
          <a:p>
            <a:pPr lvl="0"/>
            <a:r>
              <a:rPr lang="en-US"/>
              <a:t>Click to edit Master text styles</a:t>
            </a:r>
          </a:p>
        </p:txBody>
      </p:sp>
      <p:sp>
        <p:nvSpPr>
          <p:cNvPr id="80" name="Text Placeholder 2">
            <a:extLst>
              <a:ext uri="{FF2B5EF4-FFF2-40B4-BE49-F238E27FC236}">
                <a16:creationId xmlns:a16="http://schemas.microsoft.com/office/drawing/2014/main" id="{B7142617-95F7-7048-8F1D-C78BC067A424}"/>
              </a:ext>
            </a:extLst>
          </p:cNvPr>
          <p:cNvSpPr>
            <a:spLocks noGrp="1"/>
          </p:cNvSpPr>
          <p:nvPr>
            <p:ph type="body" sz="quarter" idx="16"/>
          </p:nvPr>
        </p:nvSpPr>
        <p:spPr>
          <a:xfrm>
            <a:off x="0" y="4699003"/>
            <a:ext cx="1736725" cy="4255007"/>
          </a:xfrm>
          <a:prstGeom prst="rect">
            <a:avLst/>
          </a:prstGeom>
        </p:spPr>
        <p:txBody>
          <a:bodyPr/>
          <a:lstStyle>
            <a:lvl1pPr marL="65088" indent="-65088">
              <a:lnSpc>
                <a:spcPct val="95000"/>
              </a:lnSpc>
              <a:spcBef>
                <a:spcPts val="0"/>
              </a:spcBef>
              <a:spcAft>
                <a:spcPts val="400"/>
              </a:spcAft>
              <a:tabLst/>
              <a:defRPr sz="900">
                <a:latin typeface=" Arial"/>
                <a:cs typeface="Arial" panose="020B0604020202020204" pitchFamily="34" charset="0"/>
              </a:defRPr>
            </a:lvl1pPr>
          </a:lstStyle>
          <a:p>
            <a:pPr lvl="0"/>
            <a:r>
              <a:rPr lang="en-US"/>
              <a:t>Click to edit Master text styles</a:t>
            </a:r>
          </a:p>
        </p:txBody>
      </p:sp>
      <p:sp>
        <p:nvSpPr>
          <p:cNvPr id="81" name="Text Placeholder 2">
            <a:extLst>
              <a:ext uri="{FF2B5EF4-FFF2-40B4-BE49-F238E27FC236}">
                <a16:creationId xmlns:a16="http://schemas.microsoft.com/office/drawing/2014/main" id="{0D10F141-DEE7-0B4C-918D-8000A6DBEE97}"/>
              </a:ext>
            </a:extLst>
          </p:cNvPr>
          <p:cNvSpPr>
            <a:spLocks noGrp="1"/>
          </p:cNvSpPr>
          <p:nvPr>
            <p:ph type="body" sz="quarter" idx="17"/>
          </p:nvPr>
        </p:nvSpPr>
        <p:spPr>
          <a:xfrm>
            <a:off x="1760220" y="4699003"/>
            <a:ext cx="1736725" cy="4255007"/>
          </a:xfrm>
          <a:prstGeom prst="rect">
            <a:avLst/>
          </a:prstGeom>
        </p:spPr>
        <p:txBody>
          <a:bodyPr/>
          <a:lstStyle>
            <a:lvl1pPr marL="65088" indent="-65088">
              <a:lnSpc>
                <a:spcPct val="95000"/>
              </a:lnSpc>
              <a:spcBef>
                <a:spcPts val="0"/>
              </a:spcBef>
              <a:spcAft>
                <a:spcPts val="400"/>
              </a:spcAft>
              <a:tabLst/>
              <a:defRPr sz="900">
                <a:latin typeface=" Arial"/>
                <a:cs typeface="Arial" panose="020B0604020202020204" pitchFamily="34" charset="0"/>
              </a:defRPr>
            </a:lvl1pPr>
          </a:lstStyle>
          <a:p>
            <a:pPr lvl="0"/>
            <a:r>
              <a:rPr lang="en-US"/>
              <a:t>Click to edit Master text styles</a:t>
            </a:r>
          </a:p>
        </p:txBody>
      </p:sp>
      <p:sp>
        <p:nvSpPr>
          <p:cNvPr id="82" name="Text Placeholder 2">
            <a:extLst>
              <a:ext uri="{FF2B5EF4-FFF2-40B4-BE49-F238E27FC236}">
                <a16:creationId xmlns:a16="http://schemas.microsoft.com/office/drawing/2014/main" id="{178B24EF-FA55-D341-A223-611B93371B0A}"/>
              </a:ext>
            </a:extLst>
          </p:cNvPr>
          <p:cNvSpPr>
            <a:spLocks noGrp="1"/>
          </p:cNvSpPr>
          <p:nvPr>
            <p:ph type="body" sz="quarter" idx="18"/>
          </p:nvPr>
        </p:nvSpPr>
        <p:spPr>
          <a:xfrm>
            <a:off x="3520440" y="4699003"/>
            <a:ext cx="1736725" cy="4255007"/>
          </a:xfrm>
          <a:prstGeom prst="rect">
            <a:avLst/>
          </a:prstGeom>
        </p:spPr>
        <p:txBody>
          <a:bodyPr/>
          <a:lstStyle>
            <a:lvl1pPr marL="65088" indent="-65088">
              <a:lnSpc>
                <a:spcPct val="95000"/>
              </a:lnSpc>
              <a:spcBef>
                <a:spcPts val="0"/>
              </a:spcBef>
              <a:spcAft>
                <a:spcPts val="400"/>
              </a:spcAft>
              <a:tabLst/>
              <a:defRPr sz="900">
                <a:latin typeface=" Arial"/>
                <a:cs typeface="Arial" panose="020B0604020202020204" pitchFamily="34" charset="0"/>
              </a:defRPr>
            </a:lvl1pPr>
          </a:lstStyle>
          <a:p>
            <a:pPr lvl="0"/>
            <a:r>
              <a:rPr lang="en-US"/>
              <a:t>Click to edit Master text styles</a:t>
            </a:r>
          </a:p>
        </p:txBody>
      </p:sp>
      <p:sp>
        <p:nvSpPr>
          <p:cNvPr id="28" name="Rectangle 27">
            <a:extLst>
              <a:ext uri="{FF2B5EF4-FFF2-40B4-BE49-F238E27FC236}">
                <a16:creationId xmlns:a16="http://schemas.microsoft.com/office/drawing/2014/main" id="{77E93C39-3CFF-7B46-B592-B65E048A2756}"/>
              </a:ext>
            </a:extLst>
          </p:cNvPr>
          <p:cNvSpPr/>
          <p:nvPr userDrawn="1"/>
        </p:nvSpPr>
        <p:spPr>
          <a:xfrm>
            <a:off x="0" y="8954011"/>
            <a:ext cx="6858000" cy="230832"/>
          </a:xfrm>
          <a:prstGeom prst="rect">
            <a:avLst/>
          </a:prstGeom>
          <a:solidFill>
            <a:schemeClr val="bg2"/>
          </a:solidFill>
        </p:spPr>
        <p:txBody>
          <a:bodyPr wrap="square">
            <a:spAutoFit/>
          </a:bodyPr>
          <a:lstStyle/>
          <a:p>
            <a:pPr algn="ctr" defTabSz="899010"/>
            <a:r>
              <a:rPr lang="en-US" sz="900" b="1" dirty="0">
                <a:solidFill>
                  <a:srgbClr val="00B050"/>
                </a:solidFill>
                <a:latin typeface=" Arial"/>
                <a:cs typeface="Arial" panose="020B0604020202020204" pitchFamily="34" charset="0"/>
              </a:rPr>
              <a:t>CONTROLLED UNCLASSIFIED INFORMATION (CUI)</a:t>
            </a:r>
          </a:p>
        </p:txBody>
      </p:sp>
      <p:sp>
        <p:nvSpPr>
          <p:cNvPr id="83" name="object 44">
            <a:extLst>
              <a:ext uri="{FF2B5EF4-FFF2-40B4-BE49-F238E27FC236}">
                <a16:creationId xmlns:a16="http://schemas.microsoft.com/office/drawing/2014/main" id="{639FE3AB-1F21-5148-9C4B-F32BDA3571D2}"/>
              </a:ext>
            </a:extLst>
          </p:cNvPr>
          <p:cNvSpPr txBox="1"/>
          <p:nvPr userDrawn="1"/>
        </p:nvSpPr>
        <p:spPr>
          <a:xfrm>
            <a:off x="4740858" y="1126579"/>
            <a:ext cx="531727" cy="118872"/>
          </a:xfrm>
          <a:prstGeom prst="rect">
            <a:avLst/>
          </a:prstGeom>
        </p:spPr>
        <p:txBody>
          <a:bodyPr lIns="0" rIns="0" anchor="ctr"/>
          <a:lstStyle>
            <a:lvl1pPr lvl="0" indent="0" defTabSz="685800">
              <a:lnSpc>
                <a:spcPct val="90000"/>
              </a:lnSpc>
              <a:spcBef>
                <a:spcPts val="750"/>
              </a:spcBef>
              <a:buFont typeface="Arial" panose="020B0604020202020204" pitchFamily="34" charset="0"/>
              <a:buNone/>
              <a:defRPr sz="800" b="1" i="0">
                <a:latin typeface="Arial" panose="020B0604020202020204" pitchFamily="34" charset="0"/>
                <a:cs typeface="Arial" panose="020B0604020202020204" pitchFamily="34" charset="0"/>
              </a:defRPr>
            </a:lvl1pPr>
            <a:lvl2pPr marL="514350" indent="-171450" defTabSz="685800">
              <a:lnSpc>
                <a:spcPct val="90000"/>
              </a:lnSpc>
              <a:spcBef>
                <a:spcPts val="375"/>
              </a:spcBef>
              <a:buFont typeface="Arial" panose="020B0604020202020204" pitchFamily="34" charset="0"/>
              <a:buChar char="•"/>
            </a:lvl2pPr>
            <a:lvl3pPr marL="857250" indent="-171450" defTabSz="685800">
              <a:lnSpc>
                <a:spcPct val="90000"/>
              </a:lnSpc>
              <a:spcBef>
                <a:spcPts val="375"/>
              </a:spcBef>
              <a:buFont typeface="Arial" panose="020B0604020202020204" pitchFamily="34" charset="0"/>
              <a:buChar char="•"/>
              <a:defRPr sz="1500"/>
            </a:lvl3pPr>
            <a:lvl4pPr marL="1200150" indent="-171450" defTabSz="685800">
              <a:lnSpc>
                <a:spcPct val="90000"/>
              </a:lnSpc>
              <a:spcBef>
                <a:spcPts val="375"/>
              </a:spcBef>
              <a:buFont typeface="Arial" panose="020B0604020202020204" pitchFamily="34" charset="0"/>
              <a:buChar char="•"/>
              <a:defRPr sz="1350"/>
            </a:lvl4pPr>
            <a:lvl5pPr marL="1543050" indent="-171450" defTabSz="685800">
              <a:lnSpc>
                <a:spcPct val="90000"/>
              </a:lnSpc>
              <a:spcBef>
                <a:spcPts val="375"/>
              </a:spcBef>
              <a:buFont typeface="Arial" panose="020B0604020202020204" pitchFamily="34" charset="0"/>
              <a:buChar char="•"/>
              <a:defRPr sz="1350"/>
            </a:lvl5pPr>
            <a:lvl6pPr marL="1885950" indent="-171450" defTabSz="685800">
              <a:lnSpc>
                <a:spcPct val="90000"/>
              </a:lnSpc>
              <a:spcBef>
                <a:spcPts val="375"/>
              </a:spcBef>
              <a:buFont typeface="Arial" panose="020B0604020202020204" pitchFamily="34" charset="0"/>
              <a:buChar char="•"/>
              <a:defRPr sz="1350"/>
            </a:lvl6pPr>
            <a:lvl7pPr marL="2228850" indent="-171450" defTabSz="685800">
              <a:lnSpc>
                <a:spcPct val="90000"/>
              </a:lnSpc>
              <a:spcBef>
                <a:spcPts val="375"/>
              </a:spcBef>
              <a:buFont typeface="Arial" panose="020B0604020202020204" pitchFamily="34" charset="0"/>
              <a:buChar char="•"/>
              <a:defRPr sz="1350"/>
            </a:lvl7pPr>
            <a:lvl8pPr marL="2571750" indent="-171450" defTabSz="685800">
              <a:lnSpc>
                <a:spcPct val="90000"/>
              </a:lnSpc>
              <a:spcBef>
                <a:spcPts val="375"/>
              </a:spcBef>
              <a:buFont typeface="Arial" panose="020B0604020202020204" pitchFamily="34" charset="0"/>
              <a:buChar char="•"/>
              <a:defRPr sz="1350"/>
            </a:lvl8pPr>
            <a:lvl9pPr marL="2914650" indent="-171450" defTabSz="685800">
              <a:lnSpc>
                <a:spcPct val="90000"/>
              </a:lnSpc>
              <a:spcBef>
                <a:spcPts val="375"/>
              </a:spcBef>
              <a:buFont typeface="Arial" panose="020B0604020202020204" pitchFamily="34" charset="0"/>
              <a:buChar char="•"/>
              <a:defRPr sz="1350"/>
            </a:lvl9pPr>
          </a:lstStyle>
          <a:p>
            <a:pPr algn="r"/>
            <a:r>
              <a:rPr lang="en-US" dirty="0">
                <a:solidFill>
                  <a:prstClr val="black"/>
                </a:solidFill>
                <a:latin typeface=" Arial"/>
              </a:rPr>
              <a:t>DATE:</a:t>
            </a:r>
            <a:endParaRPr dirty="0">
              <a:solidFill>
                <a:prstClr val="black"/>
              </a:solidFill>
              <a:latin typeface=" Arial"/>
            </a:endParaRPr>
          </a:p>
        </p:txBody>
      </p:sp>
      <p:sp>
        <p:nvSpPr>
          <p:cNvPr id="84" name="Text Placeholder 79">
            <a:extLst>
              <a:ext uri="{FF2B5EF4-FFF2-40B4-BE49-F238E27FC236}">
                <a16:creationId xmlns:a16="http://schemas.microsoft.com/office/drawing/2014/main" id="{5874B2E2-DD57-F54C-B43C-143EC32F6203}"/>
              </a:ext>
            </a:extLst>
          </p:cNvPr>
          <p:cNvSpPr>
            <a:spLocks noGrp="1"/>
          </p:cNvSpPr>
          <p:nvPr>
            <p:ph type="body" sz="quarter" idx="19"/>
          </p:nvPr>
        </p:nvSpPr>
        <p:spPr>
          <a:xfrm>
            <a:off x="5272584" y="1126579"/>
            <a:ext cx="1574400" cy="118872"/>
          </a:xfrm>
          <a:prstGeom prst="rect">
            <a:avLst/>
          </a:prstGeom>
        </p:spPr>
        <p:txBody>
          <a:bodyPr anchor="ctr"/>
          <a:lstStyle>
            <a:lvl1pPr marL="0" indent="0" algn="l">
              <a:buNone/>
              <a:defRPr sz="800" b="1" i="0">
                <a:latin typeface=" Arial"/>
                <a:cs typeface="Arial" panose="020B0604020202020204" pitchFamily="34" charset="0"/>
              </a:defRPr>
            </a:lvl1pPr>
          </a:lstStyle>
          <a:p>
            <a:pPr marL="0" lvl="0" indent="0" algn="l" defTabSz="685800" rtl="0" eaLnBrk="1" latinLnBrk="0" hangingPunct="1">
              <a:lnSpc>
                <a:spcPct val="90000"/>
              </a:lnSpc>
              <a:spcBef>
                <a:spcPts val="750"/>
              </a:spcBef>
              <a:buFont typeface="Arial" panose="020B0604020202020204" pitchFamily="34" charset="0"/>
              <a:buNone/>
            </a:pPr>
            <a:r>
              <a:rPr lang="en-US"/>
              <a:t>Click to edit Master text styles</a:t>
            </a:r>
          </a:p>
        </p:txBody>
      </p:sp>
      <p:sp>
        <p:nvSpPr>
          <p:cNvPr id="85" name="Text Placeholder 62">
            <a:extLst>
              <a:ext uri="{FF2B5EF4-FFF2-40B4-BE49-F238E27FC236}">
                <a16:creationId xmlns:a16="http://schemas.microsoft.com/office/drawing/2014/main" id="{EDBBC233-4227-894B-8012-08AE4615422D}"/>
              </a:ext>
            </a:extLst>
          </p:cNvPr>
          <p:cNvSpPr>
            <a:spLocks noGrp="1"/>
          </p:cNvSpPr>
          <p:nvPr>
            <p:ph type="body" sz="quarter" idx="12"/>
          </p:nvPr>
        </p:nvSpPr>
        <p:spPr>
          <a:xfrm>
            <a:off x="857250" y="400050"/>
            <a:ext cx="5141913" cy="574410"/>
          </a:xfrm>
          <a:prstGeom prst="rect">
            <a:avLst/>
          </a:prstGeom>
        </p:spPr>
        <p:txBody>
          <a:bodyPr anchor="ctr"/>
          <a:lstStyle>
            <a:lvl1pPr marL="0" indent="0">
              <a:lnSpc>
                <a:spcPct val="95000"/>
              </a:lnSpc>
              <a:spcBef>
                <a:spcPts val="0"/>
              </a:spcBef>
              <a:buNone/>
              <a:defRPr sz="900" b="1" i="1">
                <a:latin typeface=" Arial"/>
                <a:cs typeface="Arial" panose="020B0604020202020204" pitchFamily="34" charset="0"/>
              </a:defRPr>
            </a:lvl1pPr>
          </a:lstStyle>
          <a:p>
            <a:pPr lvl="0"/>
            <a:r>
              <a:rPr lang="en-US"/>
              <a:t>Click to edit Master text styles</a:t>
            </a:r>
          </a:p>
        </p:txBody>
      </p:sp>
      <p:sp>
        <p:nvSpPr>
          <p:cNvPr id="30" name="object 16">
            <a:extLst>
              <a:ext uri="{FF2B5EF4-FFF2-40B4-BE49-F238E27FC236}">
                <a16:creationId xmlns:a16="http://schemas.microsoft.com/office/drawing/2014/main" id="{D0D181F2-35FD-7947-85A7-C4D2A8025FB4}"/>
              </a:ext>
            </a:extLst>
          </p:cNvPr>
          <p:cNvSpPr/>
          <p:nvPr userDrawn="1"/>
        </p:nvSpPr>
        <p:spPr>
          <a:xfrm>
            <a:off x="1" y="1015303"/>
            <a:ext cx="1574400" cy="254635"/>
          </a:xfrm>
          <a:custGeom>
            <a:avLst/>
            <a:gdLst/>
            <a:ahLst/>
            <a:cxnLst/>
            <a:rect l="l" t="t" r="r" b="b"/>
            <a:pathLst>
              <a:path w="1603375" h="254634">
                <a:moveTo>
                  <a:pt x="0" y="0"/>
                </a:moveTo>
                <a:lnTo>
                  <a:pt x="1603247" y="0"/>
                </a:lnTo>
                <a:lnTo>
                  <a:pt x="1603247" y="254507"/>
                </a:lnTo>
                <a:lnTo>
                  <a:pt x="0" y="254507"/>
                </a:lnTo>
                <a:lnTo>
                  <a:pt x="0" y="0"/>
                </a:lnTo>
                <a:close/>
              </a:path>
            </a:pathLst>
          </a:custGeom>
          <a:solidFill>
            <a:srgbClr val="000000"/>
          </a:solidFill>
          <a:ln w="28575">
            <a:solidFill>
              <a:schemeClr val="tx1"/>
            </a:solidFill>
          </a:ln>
        </p:spPr>
        <p:txBody>
          <a:bodyPr wrap="square" lIns="91440" tIns="0" rIns="0" bIns="0" rtlCol="0" anchor="ctr"/>
          <a:lstStyle/>
          <a:p>
            <a:pPr marL="12700"/>
            <a:r>
              <a:rPr lang="en-US" sz="1050" b="1" dirty="0">
                <a:solidFill>
                  <a:srgbClr val="FFB03B"/>
                </a:solidFill>
                <a:latin typeface=" Arial"/>
                <a:cs typeface="Arial" panose="020B0604020202020204" pitchFamily="34" charset="0"/>
              </a:rPr>
              <a:t>T</a:t>
            </a:r>
            <a:r>
              <a:rPr lang="en-US" sz="1050" b="1" spc="-10" dirty="0">
                <a:solidFill>
                  <a:srgbClr val="FFB03B"/>
                </a:solidFill>
                <a:latin typeface=" Arial"/>
                <a:cs typeface="Arial" panose="020B0604020202020204" pitchFamily="34" charset="0"/>
              </a:rPr>
              <a:t>O</a:t>
            </a:r>
            <a:r>
              <a:rPr lang="en-US" sz="1050" b="1" dirty="0">
                <a:solidFill>
                  <a:srgbClr val="FFB03B"/>
                </a:solidFill>
                <a:latin typeface=" Arial"/>
                <a:cs typeface="Arial" panose="020B0604020202020204" pitchFamily="34" charset="0"/>
              </a:rPr>
              <a:t>P</a:t>
            </a:r>
            <a:r>
              <a:rPr lang="en-US" sz="1050" b="1" spc="-25" dirty="0">
                <a:solidFill>
                  <a:srgbClr val="FFB03B"/>
                </a:solidFill>
                <a:latin typeface=" Arial"/>
                <a:cs typeface="Arial" panose="020B0604020202020204" pitchFamily="34" charset="0"/>
              </a:rPr>
              <a:t> </a:t>
            </a:r>
            <a:r>
              <a:rPr lang="en-US" sz="1050" b="1" dirty="0">
                <a:solidFill>
                  <a:srgbClr val="FFB03B"/>
                </a:solidFill>
                <a:latin typeface=" Arial"/>
                <a:cs typeface="Arial" panose="020B0604020202020204" pitchFamily="34" charset="0"/>
              </a:rPr>
              <a:t>L</a:t>
            </a:r>
            <a:r>
              <a:rPr lang="en-US" sz="1050" b="1" spc="-10" dirty="0">
                <a:solidFill>
                  <a:srgbClr val="FFB03B"/>
                </a:solidFill>
                <a:latin typeface=" Arial"/>
                <a:cs typeface="Arial" panose="020B0604020202020204" pitchFamily="34" charset="0"/>
              </a:rPr>
              <a:t>I</a:t>
            </a:r>
            <a:r>
              <a:rPr lang="en-US" sz="1050" b="1" spc="5" dirty="0">
                <a:solidFill>
                  <a:srgbClr val="FFB03B"/>
                </a:solidFill>
                <a:latin typeface=" Arial"/>
                <a:cs typeface="Arial" panose="020B0604020202020204" pitchFamily="34" charset="0"/>
              </a:rPr>
              <a:t>N</a:t>
            </a:r>
            <a:r>
              <a:rPr lang="en-US" sz="1050" b="1" dirty="0">
                <a:solidFill>
                  <a:srgbClr val="FFB03B"/>
                </a:solidFill>
                <a:latin typeface=" Arial"/>
                <a:cs typeface="Arial" panose="020B0604020202020204" pitchFamily="34" charset="0"/>
              </a:rPr>
              <a:t>E</a:t>
            </a:r>
            <a:r>
              <a:rPr lang="en-US" sz="1050" b="1" spc="-25" dirty="0">
                <a:solidFill>
                  <a:srgbClr val="FFB03B"/>
                </a:solidFill>
                <a:latin typeface=" Arial"/>
                <a:cs typeface="Arial" panose="020B0604020202020204" pitchFamily="34" charset="0"/>
              </a:rPr>
              <a:t> </a:t>
            </a:r>
            <a:r>
              <a:rPr lang="en-US" sz="1050" b="1" spc="20" dirty="0">
                <a:solidFill>
                  <a:srgbClr val="FFB03B"/>
                </a:solidFill>
                <a:latin typeface=" Arial"/>
                <a:cs typeface="Arial" panose="020B0604020202020204" pitchFamily="34" charset="0"/>
              </a:rPr>
              <a:t>M</a:t>
            </a:r>
            <a:r>
              <a:rPr lang="en-US" sz="1050" b="1" dirty="0">
                <a:solidFill>
                  <a:srgbClr val="FFB03B"/>
                </a:solidFill>
                <a:latin typeface=" Arial"/>
                <a:cs typeface="Arial" panose="020B0604020202020204" pitchFamily="34" charset="0"/>
              </a:rPr>
              <a:t>ES</a:t>
            </a:r>
            <a:r>
              <a:rPr lang="en-US" sz="1050" b="1" spc="-10" dirty="0">
                <a:solidFill>
                  <a:srgbClr val="FFB03B"/>
                </a:solidFill>
                <a:latin typeface=" Arial"/>
                <a:cs typeface="Arial" panose="020B0604020202020204" pitchFamily="34" charset="0"/>
              </a:rPr>
              <a:t>S</a:t>
            </a:r>
            <a:r>
              <a:rPr lang="en-US" sz="1050" b="1" spc="-35" dirty="0">
                <a:solidFill>
                  <a:srgbClr val="FFB03B"/>
                </a:solidFill>
                <a:latin typeface=" Arial"/>
                <a:cs typeface="Arial" panose="020B0604020202020204" pitchFamily="34" charset="0"/>
              </a:rPr>
              <a:t>A</a:t>
            </a:r>
            <a:r>
              <a:rPr lang="en-US" sz="1050" b="1" spc="-10" dirty="0">
                <a:solidFill>
                  <a:srgbClr val="FFB03B"/>
                </a:solidFill>
                <a:latin typeface=" Arial"/>
                <a:cs typeface="Arial" panose="020B0604020202020204" pitchFamily="34" charset="0"/>
              </a:rPr>
              <a:t>G</a:t>
            </a:r>
            <a:r>
              <a:rPr lang="en-US" sz="1050" b="1" dirty="0">
                <a:solidFill>
                  <a:srgbClr val="FFB03B"/>
                </a:solidFill>
                <a:latin typeface=" Arial"/>
                <a:cs typeface="Arial" panose="020B0604020202020204" pitchFamily="34" charset="0"/>
              </a:rPr>
              <a:t>ES</a:t>
            </a:r>
            <a:endParaRPr lang="en-US" sz="1050" dirty="0">
              <a:solidFill>
                <a:prstClr val="black"/>
              </a:solidFill>
              <a:latin typeface=" Arial"/>
              <a:cs typeface="Arial" panose="020B0604020202020204" pitchFamily="34" charset="0"/>
            </a:endParaRPr>
          </a:p>
        </p:txBody>
      </p:sp>
    </p:spTree>
    <p:extLst>
      <p:ext uri="{BB962C8B-B14F-4D97-AF65-F5344CB8AC3E}">
        <p14:creationId xmlns:p14="http://schemas.microsoft.com/office/powerpoint/2010/main" val="116598172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8.xml"/><Relationship Id="rId2" Type="http://schemas.openxmlformats.org/officeDocument/2006/relationships/slideLayout" Target="../slideLayouts/slideLayout7.xml"/><Relationship Id="rId1" Type="http://schemas.openxmlformats.org/officeDocument/2006/relationships/slideLayout" Target="../slideLayouts/slideLayout6.xml"/><Relationship Id="rId6" Type="http://schemas.openxmlformats.org/officeDocument/2006/relationships/theme" Target="../theme/theme2.xml"/><Relationship Id="rId5" Type="http://schemas.openxmlformats.org/officeDocument/2006/relationships/slideLayout" Target="../slideLayouts/slideLayout10.xml"/><Relationship Id="rId4"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34910263"/>
      </p:ext>
    </p:extLst>
  </p:cSld>
  <p:clrMap bg1="lt1" tx1="dk1" bg2="lt2" tx2="dk2" accent1="accent1" accent2="accent2" accent3="accent3" accent4="accent4" accent5="accent5" accent6="accent6" hlink="hlink" folHlink="folHlink"/>
  <p:sldLayoutIdLst>
    <p:sldLayoutId id="2147483677" r:id="rId1"/>
    <p:sldLayoutId id="2147483673" r:id="rId2"/>
    <p:sldLayoutId id="2147483674" r:id="rId3"/>
    <p:sldLayoutId id="2147483675" r:id="rId4"/>
    <p:sldLayoutId id="2147483676" r:id="rId5"/>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91302397"/>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s://pcsmypov.com/About" TargetMode="External"/><Relationship Id="rId13" Type="http://schemas.openxmlformats.org/officeDocument/2006/relationships/hyperlink" Target="https://www.jagcnet.army.mil/Sites/JAGC.nsf/0/81B3D969669C51148525814D00618137/$File/ABC's_of_Claims_V3.pdf" TargetMode="External"/><Relationship Id="rId18" Type="http://schemas.openxmlformats.org/officeDocument/2006/relationships/hyperlink" Target="https://move.mil/moving-guide" TargetMode="External"/><Relationship Id="rId26" Type="http://schemas.openxmlformats.org/officeDocument/2006/relationships/image" Target="../media/image5.png"/><Relationship Id="rId3" Type="http://schemas.openxmlformats.org/officeDocument/2006/relationships/hyperlink" Target="https://apps.apple.com/us/app/army-pcs-move/id1507393349?ls=1" TargetMode="External"/><Relationship Id="rId21" Type="http://schemas.openxmlformats.org/officeDocument/2006/relationships/hyperlink" Target="https://www.facebook.com/ArmyLogistics" TargetMode="External"/><Relationship Id="rId7" Type="http://schemas.openxmlformats.org/officeDocument/2006/relationships/hyperlink" Target="https://www.pcsmypov.com/" TargetMode="External"/><Relationship Id="rId12" Type="http://schemas.openxmlformats.org/officeDocument/2006/relationships/hyperlink" Target="https://move.mil/moving-guide/tips" TargetMode="External"/><Relationship Id="rId17" Type="http://schemas.openxmlformats.org/officeDocument/2006/relationships/hyperlink" Target="https://www.militaryonesource.mil/moving-housing/" TargetMode="External"/><Relationship Id="rId25" Type="http://schemas.openxmlformats.org/officeDocument/2006/relationships/hyperlink" Target="mailto:olha.vandergriff2.ctr@mail.mil" TargetMode="External"/><Relationship Id="rId2" Type="http://schemas.openxmlformats.org/officeDocument/2006/relationships/hyperlink" Target="https://play.google.com/store/apps/details?id=com.CASCOM.MovingApp" TargetMode="External"/><Relationship Id="rId16" Type="http://schemas.openxmlformats.org/officeDocument/2006/relationships/hyperlink" Target="https://move.mil/customer-service" TargetMode="External"/><Relationship Id="rId20" Type="http://schemas.openxmlformats.org/officeDocument/2006/relationships/hyperlink" Target="https://www.army.mil/article/246275" TargetMode="External"/><Relationship Id="rId1" Type="http://schemas.openxmlformats.org/officeDocument/2006/relationships/slideLayout" Target="../slideLayouts/slideLayout2.xml"/><Relationship Id="rId6" Type="http://schemas.openxmlformats.org/officeDocument/2006/relationships/hyperlink" Target="https://move.mil/resources/locator-maps" TargetMode="External"/><Relationship Id="rId11" Type="http://schemas.openxmlformats.org/officeDocument/2006/relationships/hyperlink" Target="http://www.myarmyonesource.com/default.aspx" TargetMode="External"/><Relationship Id="rId24" Type="http://schemas.openxmlformats.org/officeDocument/2006/relationships/hyperlink" Target="mailto:eric.w.anderson76.mil@mail.mil" TargetMode="External"/><Relationship Id="rId5" Type="http://schemas.openxmlformats.org/officeDocument/2006/relationships/hyperlink" Target="https://dps.move.mil/cust/standard/user/home.xhtml" TargetMode="External"/><Relationship Id="rId15" Type="http://schemas.openxmlformats.org/officeDocument/2006/relationships/hyperlink" Target="https://move.mil/" TargetMode="External"/><Relationship Id="rId23" Type="http://schemas.openxmlformats.org/officeDocument/2006/relationships/hyperlink" Target="https://www.army.mil/article/217269/army_family_readiness" TargetMode="External"/><Relationship Id="rId28" Type="http://schemas.openxmlformats.org/officeDocument/2006/relationships/image" Target="../media/image7.png"/><Relationship Id="rId10" Type="http://schemas.openxmlformats.org/officeDocument/2006/relationships/hyperlink" Target="https://www.army.mil/families/" TargetMode="External"/><Relationship Id="rId19" Type="http://schemas.openxmlformats.org/officeDocument/2006/relationships/hyperlink" Target="https://www.move.mil/tutorials/customer-satisfaction-survey" TargetMode="External"/><Relationship Id="rId4" Type="http://schemas.openxmlformats.org/officeDocument/2006/relationships/hyperlink" Target="https://www.militaryonesource.mil/moving-housing/moving/planning-your-move/customer-service-contacts-for-military-pcs/" TargetMode="External"/><Relationship Id="rId9" Type="http://schemas.openxmlformats.org/officeDocument/2006/relationships/hyperlink" Target="https://move.mil/sites/default/files/inline-files/Final%20DPMO%20Inconvenience%20Claims%20May%20Fact%20Sheet%202021.pdf" TargetMode="External"/><Relationship Id="rId14" Type="http://schemas.openxmlformats.org/officeDocument/2006/relationships/hyperlink" Target="https://smartvoucher.dfas.mil/voucher/" TargetMode="External"/><Relationship Id="rId22" Type="http://schemas.openxmlformats.org/officeDocument/2006/relationships/hyperlink" Target="https://www.army.mil/standto/2019-05-03" TargetMode="External"/><Relationship Id="rId27" Type="http://schemas.openxmlformats.org/officeDocument/2006/relationships/image" Target="../media/image6.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a:extLst>
              <a:ext uri="{FF2B5EF4-FFF2-40B4-BE49-F238E27FC236}">
                <a16:creationId xmlns:a16="http://schemas.microsoft.com/office/drawing/2014/main" id="{A9C299B0-F6A0-D94A-A7A3-AE30297EFDC7}"/>
              </a:ext>
            </a:extLst>
          </p:cNvPr>
          <p:cNvSpPr>
            <a:spLocks noGrp="1"/>
          </p:cNvSpPr>
          <p:nvPr>
            <p:ph type="title"/>
          </p:nvPr>
        </p:nvSpPr>
        <p:spPr/>
        <p:txBody>
          <a:bodyPr/>
          <a:lstStyle/>
          <a:p>
            <a:pPr lvl="0">
              <a:defRPr/>
            </a:pPr>
            <a:r>
              <a:rPr lang="en-US" dirty="0"/>
              <a:t> PERMANENT CHANGE OF STATION MOVES</a:t>
            </a:r>
            <a:endParaRPr lang="en-US" cap="none" dirty="0"/>
          </a:p>
        </p:txBody>
      </p:sp>
      <p:sp>
        <p:nvSpPr>
          <p:cNvPr id="10" name="Text Placeholder 9">
            <a:extLst>
              <a:ext uri="{FF2B5EF4-FFF2-40B4-BE49-F238E27FC236}">
                <a16:creationId xmlns:a16="http://schemas.microsoft.com/office/drawing/2014/main" id="{194B28A8-E5E0-2044-B308-967B20789226}"/>
              </a:ext>
            </a:extLst>
          </p:cNvPr>
          <p:cNvSpPr>
            <a:spLocks noGrp="1"/>
          </p:cNvSpPr>
          <p:nvPr>
            <p:ph type="body" sz="quarter" idx="10"/>
          </p:nvPr>
        </p:nvSpPr>
        <p:spPr/>
        <p:txBody>
          <a:bodyPr/>
          <a:lstStyle/>
          <a:p>
            <a:pPr marL="171450" lvl="0" indent="-171450"/>
            <a:r>
              <a:rPr lang="en-US" sz="1050" dirty="0" smtClean="0"/>
              <a:t>Moving and storage industries are experiencing extremely high demand and labor shortages, making this PCS season more challenging than usual.</a:t>
            </a:r>
          </a:p>
          <a:p>
            <a:pPr marL="171450" lvl="0" indent="-171450"/>
            <a:r>
              <a:rPr lang="en-US" sz="1050" dirty="0" smtClean="0"/>
              <a:t>The Army is working to provide Soldiers and families options, resources, and flexibility where possible to alleviate moving stress as much as possible.</a:t>
            </a:r>
          </a:p>
          <a:p>
            <a:pPr marL="171450" lvl="0" indent="-171450"/>
            <a:r>
              <a:rPr lang="en-US" sz="1050" dirty="0" smtClean="0"/>
              <a:t>Transportation offices and the live chat function on the PCS Move app are great resources for information and support during the planning and moving process.</a:t>
            </a:r>
            <a:endParaRPr lang="en-US" sz="1050" dirty="0"/>
          </a:p>
        </p:txBody>
      </p:sp>
      <p:sp>
        <p:nvSpPr>
          <p:cNvPr id="11" name="Text Placeholder 10">
            <a:extLst>
              <a:ext uri="{FF2B5EF4-FFF2-40B4-BE49-F238E27FC236}">
                <a16:creationId xmlns:a16="http://schemas.microsoft.com/office/drawing/2014/main" id="{0F4CCB1F-6DC6-8B4C-B88D-3160304376B4}"/>
              </a:ext>
            </a:extLst>
          </p:cNvPr>
          <p:cNvSpPr>
            <a:spLocks noGrp="1"/>
          </p:cNvSpPr>
          <p:nvPr>
            <p:ph type="body" sz="quarter" idx="11"/>
          </p:nvPr>
        </p:nvSpPr>
        <p:spPr/>
        <p:txBody>
          <a:bodyPr/>
          <a:lstStyle/>
          <a:p>
            <a:pPr lvl="0"/>
            <a:r>
              <a:rPr lang="en-US" dirty="0"/>
              <a:t>The Army streamlined PCS processes and policies to provide a safe, quality and user-friendly way to move Soldiers and families. Updates include reimbursement and allowance changes, a quality </a:t>
            </a:r>
            <a:r>
              <a:rPr lang="en-US"/>
              <a:t>assurance </a:t>
            </a:r>
            <a:r>
              <a:rPr lang="en-US" smtClean="0"/>
              <a:t>inspection increase</a:t>
            </a:r>
            <a:r>
              <a:rPr lang="en-US" dirty="0"/>
              <a:t>, safety procedures enhancement and the Army PCS Move App update. We continue to improve PCS business practices and elevate issues to the Office of the Secretary of Defense advisory panel for resolution.</a:t>
            </a:r>
          </a:p>
        </p:txBody>
      </p:sp>
      <p:sp>
        <p:nvSpPr>
          <p:cNvPr id="12" name="Text Placeholder 11">
            <a:extLst>
              <a:ext uri="{FF2B5EF4-FFF2-40B4-BE49-F238E27FC236}">
                <a16:creationId xmlns:a16="http://schemas.microsoft.com/office/drawing/2014/main" id="{9A616069-E880-B645-9172-8DD3B3888CEE}"/>
              </a:ext>
            </a:extLst>
          </p:cNvPr>
          <p:cNvSpPr>
            <a:spLocks noGrp="1"/>
          </p:cNvSpPr>
          <p:nvPr>
            <p:ph type="body" sz="quarter" idx="12"/>
          </p:nvPr>
        </p:nvSpPr>
        <p:spPr>
          <a:xfrm>
            <a:off x="805715" y="407608"/>
            <a:ext cx="5141913" cy="574410"/>
          </a:xfrm>
        </p:spPr>
        <p:txBody>
          <a:bodyPr/>
          <a:lstStyle/>
          <a:p>
            <a:pPr>
              <a:lnSpc>
                <a:spcPts val="1100"/>
              </a:lnSpc>
            </a:pPr>
            <a:r>
              <a:rPr lang="en-US" dirty="0" smtClean="0">
                <a:solidFill>
                  <a:srgbClr val="000000"/>
                </a:solidFill>
                <a:latin typeface=" Arial"/>
              </a:rPr>
              <a:t>“</a:t>
            </a:r>
            <a:r>
              <a:rPr lang="en-US" dirty="0"/>
              <a:t>The Army provides opportunities </a:t>
            </a:r>
            <a:r>
              <a:rPr lang="en-US"/>
              <a:t>to </a:t>
            </a:r>
            <a:r>
              <a:rPr lang="en-US" smtClean="0"/>
              <a:t>travel </a:t>
            </a:r>
            <a:r>
              <a:rPr lang="en-US" dirty="0"/>
              <a:t>the </a:t>
            </a:r>
            <a:r>
              <a:rPr lang="en-US" dirty="0" smtClean="0"/>
              <a:t>world, </a:t>
            </a:r>
            <a:r>
              <a:rPr lang="en-US" dirty="0"/>
              <a:t>but moving to a new home also adds stress to the family. We acknowledge those challenges and </a:t>
            </a:r>
            <a:r>
              <a:rPr lang="en-US" dirty="0" smtClean="0"/>
              <a:t>address </a:t>
            </a:r>
            <a:r>
              <a:rPr lang="en-US" dirty="0"/>
              <a:t>them while ensuring that we are placing the right leaders in the right places around the Army</a:t>
            </a:r>
            <a:r>
              <a:rPr lang="en-US" dirty="0" smtClean="0"/>
              <a:t>.” </a:t>
            </a:r>
          </a:p>
          <a:p>
            <a:pPr algn="r">
              <a:lnSpc>
                <a:spcPts val="1100"/>
              </a:lnSpc>
            </a:pPr>
            <a:r>
              <a:rPr lang="en-US" dirty="0" smtClean="0">
                <a:latin typeface=" Arial"/>
              </a:rPr>
              <a:t>– </a:t>
            </a:r>
            <a:r>
              <a:rPr lang="en-US" dirty="0"/>
              <a:t>Sergeant Major of the Army, Michael A. </a:t>
            </a:r>
            <a:r>
              <a:rPr lang="en-US" dirty="0" err="1"/>
              <a:t>Grinston</a:t>
            </a:r>
            <a:endParaRPr lang="en-US" dirty="0">
              <a:solidFill>
                <a:srgbClr val="000000"/>
              </a:solidFill>
              <a:latin typeface=" Arial"/>
            </a:endParaRPr>
          </a:p>
        </p:txBody>
      </p:sp>
      <p:sp>
        <p:nvSpPr>
          <p:cNvPr id="13" name="Text Placeholder 12">
            <a:extLst>
              <a:ext uri="{FF2B5EF4-FFF2-40B4-BE49-F238E27FC236}">
                <a16:creationId xmlns:a16="http://schemas.microsoft.com/office/drawing/2014/main" id="{AE1C8E3E-4BE4-EC49-948E-0D599E611703}"/>
              </a:ext>
            </a:extLst>
          </p:cNvPr>
          <p:cNvSpPr>
            <a:spLocks noGrp="1"/>
          </p:cNvSpPr>
          <p:nvPr>
            <p:ph type="body" sz="quarter" idx="13"/>
          </p:nvPr>
        </p:nvSpPr>
        <p:spPr>
          <a:xfrm>
            <a:off x="-7375" y="3884834"/>
            <a:ext cx="1737360" cy="590504"/>
          </a:xfrm>
        </p:spPr>
        <p:txBody>
          <a:bodyPr/>
          <a:lstStyle/>
          <a:p>
            <a:r>
              <a:rPr lang="en-US" sz="900" dirty="0"/>
              <a:t>PCS Improvements</a:t>
            </a:r>
          </a:p>
        </p:txBody>
      </p:sp>
      <p:sp>
        <p:nvSpPr>
          <p:cNvPr id="14" name="Text Placeholder 13">
            <a:extLst>
              <a:ext uri="{FF2B5EF4-FFF2-40B4-BE49-F238E27FC236}">
                <a16:creationId xmlns:a16="http://schemas.microsoft.com/office/drawing/2014/main" id="{B2542664-5808-354C-8C7E-9A89A55A7374}"/>
              </a:ext>
            </a:extLst>
          </p:cNvPr>
          <p:cNvSpPr>
            <a:spLocks noGrp="1"/>
          </p:cNvSpPr>
          <p:nvPr>
            <p:ph type="body" sz="quarter" idx="14"/>
          </p:nvPr>
        </p:nvSpPr>
        <p:spPr>
          <a:xfrm>
            <a:off x="-48650" y="7216491"/>
            <a:ext cx="1737360" cy="192276"/>
          </a:xfrm>
        </p:spPr>
        <p:txBody>
          <a:bodyPr/>
          <a:lstStyle/>
          <a:p>
            <a:r>
              <a:rPr lang="en-US" sz="900" dirty="0">
                <a:latin typeface=" Arial"/>
              </a:rPr>
              <a:t>Quality Assurance</a:t>
            </a:r>
          </a:p>
        </p:txBody>
      </p:sp>
      <p:sp>
        <p:nvSpPr>
          <p:cNvPr id="15" name="Text Placeholder 14">
            <a:extLst>
              <a:ext uri="{FF2B5EF4-FFF2-40B4-BE49-F238E27FC236}">
                <a16:creationId xmlns:a16="http://schemas.microsoft.com/office/drawing/2014/main" id="{FC2A7B30-A8A7-CA45-A0B3-91B1FFBAA525}"/>
              </a:ext>
            </a:extLst>
          </p:cNvPr>
          <p:cNvSpPr>
            <a:spLocks noGrp="1"/>
          </p:cNvSpPr>
          <p:nvPr>
            <p:ph type="body" sz="quarter" idx="15"/>
          </p:nvPr>
        </p:nvSpPr>
        <p:spPr>
          <a:xfrm>
            <a:off x="1659460" y="4716278"/>
            <a:ext cx="1737360" cy="403119"/>
          </a:xfrm>
        </p:spPr>
        <p:txBody>
          <a:bodyPr/>
          <a:lstStyle/>
          <a:p>
            <a:r>
              <a:rPr lang="en-US" sz="900" dirty="0"/>
              <a:t>Planning Your Move</a:t>
            </a:r>
          </a:p>
        </p:txBody>
      </p:sp>
      <p:sp>
        <p:nvSpPr>
          <p:cNvPr id="16" name="Text Placeholder 15">
            <a:extLst>
              <a:ext uri="{FF2B5EF4-FFF2-40B4-BE49-F238E27FC236}">
                <a16:creationId xmlns:a16="http://schemas.microsoft.com/office/drawing/2014/main" id="{285F4CF7-980F-8943-AC87-D51087259F3E}"/>
              </a:ext>
            </a:extLst>
          </p:cNvPr>
          <p:cNvSpPr>
            <a:spLocks noGrp="1"/>
          </p:cNvSpPr>
          <p:nvPr>
            <p:ph type="body" sz="quarter" idx="16"/>
          </p:nvPr>
        </p:nvSpPr>
        <p:spPr>
          <a:xfrm>
            <a:off x="12112" y="4073598"/>
            <a:ext cx="1809804" cy="2729808"/>
          </a:xfrm>
        </p:spPr>
        <p:txBody>
          <a:bodyPr/>
          <a:lstStyle/>
          <a:p>
            <a:r>
              <a:rPr lang="en-US" sz="800" dirty="0"/>
              <a:t>P</a:t>
            </a:r>
            <a:r>
              <a:rPr lang="en-US" sz="800" dirty="0" smtClean="0"/>
              <a:t>ersonally </a:t>
            </a:r>
            <a:r>
              <a:rPr lang="en-US" sz="800" dirty="0"/>
              <a:t>procured moves (PPMs</a:t>
            </a:r>
            <a:r>
              <a:rPr lang="en-US" sz="800" dirty="0" smtClean="0"/>
              <a:t>) reimbursement </a:t>
            </a:r>
            <a:r>
              <a:rPr lang="en-US" sz="800" dirty="0"/>
              <a:t>increased to 100% of what it would have cost the government to use </a:t>
            </a:r>
            <a:r>
              <a:rPr lang="en-US" sz="800" dirty="0" smtClean="0"/>
              <a:t>a DoD assigned moving company</a:t>
            </a:r>
            <a:r>
              <a:rPr lang="en-US" sz="800" dirty="0" smtClean="0"/>
              <a:t>. </a:t>
            </a:r>
            <a:endParaRPr lang="en-US" sz="800" dirty="0" smtClean="0"/>
          </a:p>
          <a:p>
            <a:r>
              <a:rPr lang="en-US" sz="800" dirty="0" smtClean="0">
                <a:latin typeface=" Arial"/>
              </a:rPr>
              <a:t>Soldiers can claim per diem allowance for meals and incidentals up to seven days without receipts. </a:t>
            </a:r>
          </a:p>
          <a:p>
            <a:r>
              <a:rPr lang="en-US" sz="800" dirty="0" smtClean="0">
                <a:latin typeface=" Arial"/>
              </a:rPr>
              <a:t>The </a:t>
            </a:r>
            <a:r>
              <a:rPr lang="en-US" sz="800" dirty="0">
                <a:latin typeface=" Arial"/>
              </a:rPr>
              <a:t>Army PCS </a:t>
            </a:r>
            <a:r>
              <a:rPr lang="en-US" sz="800" dirty="0" smtClean="0">
                <a:latin typeface=" Arial"/>
              </a:rPr>
              <a:t>Move, Digital Garrison, and PCS My POV Apps are available </a:t>
            </a:r>
            <a:r>
              <a:rPr lang="en-US" sz="800" dirty="0">
                <a:latin typeface=" Arial"/>
              </a:rPr>
              <a:t>for free download in </a:t>
            </a:r>
            <a:r>
              <a:rPr lang="en-US" sz="800" dirty="0">
                <a:latin typeface=" Arial"/>
                <a:hlinkClick r:id="rId2"/>
              </a:rPr>
              <a:t>Google Play </a:t>
            </a:r>
            <a:r>
              <a:rPr lang="en-US" sz="800" dirty="0">
                <a:latin typeface=" Arial"/>
              </a:rPr>
              <a:t>and </a:t>
            </a:r>
            <a:r>
              <a:rPr lang="en-US" sz="800" dirty="0">
                <a:latin typeface=" Arial"/>
                <a:hlinkClick r:id="rId3"/>
              </a:rPr>
              <a:t>Apple Store</a:t>
            </a:r>
            <a:r>
              <a:rPr lang="en-US" sz="800" dirty="0">
                <a:latin typeface=" Arial"/>
              </a:rPr>
              <a:t>. </a:t>
            </a:r>
            <a:r>
              <a:rPr lang="en-US" sz="800" dirty="0" smtClean="0">
                <a:latin typeface=" Arial"/>
              </a:rPr>
              <a:t>The Army PCS Move App </a:t>
            </a:r>
            <a:r>
              <a:rPr lang="en-US" sz="800" dirty="0">
                <a:latin typeface=" Arial"/>
              </a:rPr>
              <a:t>offers information on entitlements, types of moves, planning, scheduling, and claims process, and now has a live chat </a:t>
            </a:r>
            <a:r>
              <a:rPr lang="en-US" sz="800" dirty="0" smtClean="0">
                <a:latin typeface=" Arial"/>
              </a:rPr>
              <a:t>feature.</a:t>
            </a:r>
          </a:p>
          <a:p>
            <a:r>
              <a:rPr lang="en-US" sz="800" dirty="0" smtClean="0"/>
              <a:t>U.S. Transportation Command </a:t>
            </a:r>
            <a:r>
              <a:rPr lang="en-US" sz="800" dirty="0">
                <a:hlinkClick r:id="rId4"/>
              </a:rPr>
              <a:t>24/7 hotline </a:t>
            </a:r>
            <a:r>
              <a:rPr lang="en-US" sz="800" dirty="0" smtClean="0"/>
              <a:t>provides </a:t>
            </a:r>
            <a:r>
              <a:rPr lang="en-US" sz="800" dirty="0"/>
              <a:t>answers for </a:t>
            </a:r>
            <a:r>
              <a:rPr lang="en-US" sz="800" dirty="0" smtClean="0"/>
              <a:t>HHG questions (1-833-MIL-MOVE).</a:t>
            </a:r>
          </a:p>
          <a:p>
            <a:r>
              <a:rPr lang="en-US" sz="800" dirty="0" smtClean="0"/>
              <a:t>Army Personal Property Call Center 1-800-645-6683.</a:t>
            </a:r>
            <a:endParaRPr lang="en-US" sz="800" dirty="0"/>
          </a:p>
          <a:p>
            <a:pPr marL="171450" indent="-171450"/>
            <a:endParaRPr lang="en-US" sz="800" dirty="0">
              <a:latin typeface=" Arial"/>
            </a:endParaRPr>
          </a:p>
        </p:txBody>
      </p:sp>
      <p:sp>
        <p:nvSpPr>
          <p:cNvPr id="17" name="Text Placeholder 16">
            <a:extLst>
              <a:ext uri="{FF2B5EF4-FFF2-40B4-BE49-F238E27FC236}">
                <a16:creationId xmlns:a16="http://schemas.microsoft.com/office/drawing/2014/main" id="{322AD410-A489-A449-A23C-918676BF9BE6}"/>
              </a:ext>
            </a:extLst>
          </p:cNvPr>
          <p:cNvSpPr>
            <a:spLocks noGrp="1"/>
          </p:cNvSpPr>
          <p:nvPr>
            <p:ph type="body" sz="quarter" idx="17"/>
          </p:nvPr>
        </p:nvSpPr>
        <p:spPr>
          <a:xfrm>
            <a:off x="-2636" y="7401943"/>
            <a:ext cx="1610232" cy="703510"/>
          </a:xfrm>
        </p:spPr>
        <p:txBody>
          <a:bodyPr/>
          <a:lstStyle/>
          <a:p>
            <a:r>
              <a:rPr lang="en-US" sz="800" dirty="0" smtClean="0">
                <a:latin typeface=" Arial"/>
              </a:rPr>
              <a:t>The goal of quality assurance inspectors is to provide an in-person inspection for at </a:t>
            </a:r>
            <a:r>
              <a:rPr lang="en-US" sz="800" dirty="0">
                <a:latin typeface=" Arial"/>
              </a:rPr>
              <a:t>least 75% of </a:t>
            </a:r>
            <a:r>
              <a:rPr lang="en-US" sz="800" dirty="0" smtClean="0">
                <a:latin typeface=" Arial"/>
              </a:rPr>
              <a:t>moves. </a:t>
            </a:r>
          </a:p>
          <a:p>
            <a:pPr marL="7937" indent="0">
              <a:buNone/>
            </a:pPr>
            <a:endParaRPr lang="en-US" dirty="0"/>
          </a:p>
        </p:txBody>
      </p:sp>
      <p:sp>
        <p:nvSpPr>
          <p:cNvPr id="18" name="Text Placeholder 17">
            <a:extLst>
              <a:ext uri="{FF2B5EF4-FFF2-40B4-BE49-F238E27FC236}">
                <a16:creationId xmlns:a16="http://schemas.microsoft.com/office/drawing/2014/main" id="{09C7FE5B-2A10-2B48-ADE0-4E325F8D629E}"/>
              </a:ext>
            </a:extLst>
          </p:cNvPr>
          <p:cNvSpPr>
            <a:spLocks noGrp="1"/>
          </p:cNvSpPr>
          <p:nvPr>
            <p:ph type="body" sz="quarter" idx="18"/>
          </p:nvPr>
        </p:nvSpPr>
        <p:spPr>
          <a:xfrm>
            <a:off x="1719683" y="4888245"/>
            <a:ext cx="1789975" cy="4722470"/>
          </a:xfrm>
        </p:spPr>
        <p:txBody>
          <a:bodyPr/>
          <a:lstStyle/>
          <a:p>
            <a:r>
              <a:rPr lang="en-US" sz="800" dirty="0" smtClean="0"/>
              <a:t>Step 1: Create </a:t>
            </a:r>
            <a:r>
              <a:rPr lang="en-US" sz="800" dirty="0"/>
              <a:t>an account with </a:t>
            </a:r>
            <a:r>
              <a:rPr lang="en-US" sz="800" dirty="0">
                <a:hlinkClick r:id="rId5"/>
              </a:rPr>
              <a:t>Defense Personal Property System</a:t>
            </a:r>
            <a:r>
              <a:rPr lang="en-US" sz="800" dirty="0"/>
              <a:t>, upload orders, and complete shipment applications. </a:t>
            </a:r>
          </a:p>
          <a:p>
            <a:r>
              <a:rPr lang="en-US" sz="800" dirty="0" smtClean="0"/>
              <a:t>Step 2: Visit the </a:t>
            </a:r>
            <a:r>
              <a:rPr lang="en-US" sz="800" dirty="0">
                <a:hlinkClick r:id="rId6"/>
              </a:rPr>
              <a:t>transportation office</a:t>
            </a:r>
            <a:r>
              <a:rPr lang="en-US" sz="800" dirty="0"/>
              <a:t> to schedule the </a:t>
            </a:r>
            <a:r>
              <a:rPr lang="en-US" sz="800" dirty="0" smtClean="0"/>
              <a:t>move and receive counseling. Discuss POV shipment restrictions or authorized storage.  </a:t>
            </a:r>
            <a:endParaRPr lang="en-US" sz="800" dirty="0"/>
          </a:p>
          <a:p>
            <a:r>
              <a:rPr lang="en-US" sz="800" dirty="0"/>
              <a:t>OCONUS Moves: For a privately owned vehicle shipment or storage, go to </a:t>
            </a:r>
            <a:r>
              <a:rPr lang="en-US" sz="800" dirty="0">
                <a:hlinkClick r:id="rId7"/>
              </a:rPr>
              <a:t>PCS My POV </a:t>
            </a:r>
            <a:r>
              <a:rPr lang="en-US" sz="800" dirty="0"/>
              <a:t>or call the </a:t>
            </a:r>
            <a:r>
              <a:rPr lang="en-US" sz="800" dirty="0">
                <a:hlinkClick r:id="rId8"/>
              </a:rPr>
              <a:t>International Auto Logistics</a:t>
            </a:r>
            <a:r>
              <a:rPr lang="en-US" sz="800" dirty="0"/>
              <a:t> at (855) 389-9499.</a:t>
            </a:r>
          </a:p>
          <a:p>
            <a:r>
              <a:rPr lang="en-US" sz="800" dirty="0" smtClean="0"/>
              <a:t>Step 3: After delivery, </a:t>
            </a:r>
            <a:r>
              <a:rPr lang="en-US" sz="800" dirty="0"/>
              <a:t>complete the customer satisfaction survey via the </a:t>
            </a:r>
            <a:r>
              <a:rPr lang="en-US" sz="800" dirty="0">
                <a:hlinkClick r:id="rId5"/>
              </a:rPr>
              <a:t>Defense Personal Property System</a:t>
            </a:r>
            <a:r>
              <a:rPr lang="en-US" sz="800" dirty="0">
                <a:solidFill>
                  <a:srgbClr val="000000"/>
                </a:solidFill>
              </a:rPr>
              <a:t> to </a:t>
            </a:r>
            <a:r>
              <a:rPr lang="en-US" sz="800" dirty="0">
                <a:solidFill>
                  <a:srgbClr val="000000"/>
                </a:solidFill>
                <a:ea typeface="Calibri" panose="020F0502020204030204" pitchFamily="34" charset="0"/>
              </a:rPr>
              <a:t>keep the moving companies accountable. </a:t>
            </a:r>
          </a:p>
          <a:p>
            <a:r>
              <a:rPr lang="en-US" sz="800" dirty="0"/>
              <a:t>If a HHG shipment is delayed, Soldiers can file an </a:t>
            </a:r>
            <a:r>
              <a:rPr lang="en-US" sz="800" dirty="0">
                <a:hlinkClick r:id="rId9"/>
              </a:rPr>
              <a:t>inconvenience claim</a:t>
            </a:r>
            <a:r>
              <a:rPr lang="en-US" sz="800" dirty="0"/>
              <a:t> </a:t>
            </a:r>
            <a:r>
              <a:rPr lang="en-US" sz="800" dirty="0" smtClean="0"/>
              <a:t>with the DoD </a:t>
            </a:r>
            <a:r>
              <a:rPr lang="en-US" sz="800" dirty="0" smtClean="0"/>
              <a:t>assigned moving company </a:t>
            </a:r>
            <a:r>
              <a:rPr lang="en-US" sz="800" dirty="0" smtClean="0"/>
              <a:t>to </a:t>
            </a:r>
            <a:r>
              <a:rPr lang="en-US" sz="800" dirty="0"/>
              <a:t>be reimbursed for some of the related </a:t>
            </a:r>
            <a:r>
              <a:rPr lang="en-US" sz="800" dirty="0" smtClean="0"/>
              <a:t>expenses</a:t>
            </a:r>
            <a:r>
              <a:rPr lang="en-US" sz="800" dirty="0" smtClean="0">
                <a:solidFill>
                  <a:srgbClr val="000000"/>
                </a:solidFill>
                <a:ea typeface="Calibri" panose="020F0502020204030204" pitchFamily="34" charset="0"/>
              </a:rPr>
              <a:t>. </a:t>
            </a:r>
            <a:endParaRPr lang="en-US" sz="800" dirty="0">
              <a:solidFill>
                <a:srgbClr val="000000"/>
              </a:solidFill>
              <a:ea typeface="Calibri" panose="020F0502020204030204" pitchFamily="34" charset="0"/>
            </a:endParaRPr>
          </a:p>
          <a:p>
            <a:r>
              <a:rPr lang="en-US" sz="800" dirty="0" smtClean="0">
                <a:solidFill>
                  <a:srgbClr val="000000"/>
                </a:solidFill>
              </a:rPr>
              <a:t>Step 4: Within 180 days file </a:t>
            </a:r>
            <a:r>
              <a:rPr lang="en-US" sz="800" dirty="0">
                <a:solidFill>
                  <a:srgbClr val="000000"/>
                </a:solidFill>
              </a:rPr>
              <a:t>a claim with </a:t>
            </a:r>
            <a:r>
              <a:rPr lang="en-US" sz="800" dirty="0">
                <a:hlinkClick r:id="rId5"/>
              </a:rPr>
              <a:t>Defense Personal Property </a:t>
            </a:r>
            <a:r>
              <a:rPr lang="en-US" sz="800" dirty="0" smtClean="0">
                <a:hlinkClick r:id="rId5"/>
              </a:rPr>
              <a:t>System</a:t>
            </a:r>
            <a:r>
              <a:rPr lang="en-US" sz="800" dirty="0"/>
              <a:t> </a:t>
            </a:r>
            <a:r>
              <a:rPr lang="en-US" sz="800" dirty="0" smtClean="0"/>
              <a:t>if items were lost or damaged during the move. </a:t>
            </a:r>
          </a:p>
          <a:p>
            <a:r>
              <a:rPr lang="en-US" sz="800" dirty="0" smtClean="0"/>
              <a:t>Step 5: Unpack and enjoy your new location</a:t>
            </a:r>
            <a:r>
              <a:rPr lang="en-US" sz="800" dirty="0"/>
              <a:t>.</a:t>
            </a:r>
            <a:endParaRPr lang="en-US" sz="800" dirty="0" smtClean="0"/>
          </a:p>
        </p:txBody>
      </p:sp>
      <p:sp>
        <p:nvSpPr>
          <p:cNvPr id="2" name="Text Placeholder 1"/>
          <p:cNvSpPr>
            <a:spLocks noGrp="1"/>
          </p:cNvSpPr>
          <p:nvPr>
            <p:ph type="body" sz="quarter" idx="19"/>
          </p:nvPr>
        </p:nvSpPr>
        <p:spPr/>
        <p:txBody>
          <a:bodyPr/>
          <a:lstStyle/>
          <a:p>
            <a:r>
              <a:rPr lang="en-US" dirty="0"/>
              <a:t>1 </a:t>
            </a:r>
            <a:r>
              <a:rPr lang="en-US" dirty="0" smtClean="0"/>
              <a:t>August </a:t>
            </a:r>
            <a:r>
              <a:rPr lang="en-US" dirty="0"/>
              <a:t>2021</a:t>
            </a:r>
          </a:p>
        </p:txBody>
      </p:sp>
      <p:sp>
        <p:nvSpPr>
          <p:cNvPr id="23" name="Rectangle 22"/>
          <p:cNvSpPr/>
          <p:nvPr/>
        </p:nvSpPr>
        <p:spPr>
          <a:xfrm>
            <a:off x="5319775" y="4219907"/>
            <a:ext cx="1510156" cy="3046988"/>
          </a:xfrm>
          <a:prstGeom prst="rect">
            <a:avLst/>
          </a:prstGeom>
          <a:solidFill>
            <a:schemeClr val="bg1"/>
          </a:solidFill>
        </p:spPr>
        <p:txBody>
          <a:bodyPr wrap="square" lIns="0">
            <a:spAutoFit/>
          </a:bodyPr>
          <a:lstStyle/>
          <a:p>
            <a:pPr marL="114300" marR="14604" lvl="0" indent="-1143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800" b="1" i="0" u="none" strike="noStrike" kern="1200" cap="none" spc="35" normalizeH="0" baseline="0" noProof="0" dirty="0">
                <a:ln>
                  <a:noFill/>
                </a:ln>
                <a:solidFill>
                  <a:srgbClr val="000000"/>
                </a:solidFill>
                <a:effectLst/>
                <a:uLnTx/>
                <a:uFillTx/>
                <a:latin typeface="Arial" panose="020B0604020202020204" pitchFamily="34" charset="0"/>
                <a:cs typeface="Arial" panose="020B0604020202020204" pitchFamily="34" charset="0"/>
              </a:rPr>
              <a:t>Webpages: </a:t>
            </a:r>
          </a:p>
          <a:p>
            <a:pPr marL="114300" marR="0" lvl="0" indent="0" algn="l"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srgbClr val="000000"/>
                </a:solidFill>
                <a:effectLst/>
                <a:uLnTx/>
                <a:uFillTx/>
                <a:latin typeface="Arial" panose="020B0604020202020204" pitchFamily="34" charset="0"/>
                <a:cs typeface="Arial" panose="020B0604020202020204" pitchFamily="34" charset="0"/>
                <a:hlinkClick r:id="rId10"/>
              </a:rPr>
              <a:t>Army Families</a:t>
            </a:r>
            <a:endParaRPr kumimoji="0" lang="en-US" sz="800" b="0" i="0" u="none" strike="noStrike" kern="1200" cap="none" spc="0" normalizeH="0" baseline="0" noProof="0" dirty="0">
              <a:ln>
                <a:noFill/>
              </a:ln>
              <a:solidFill>
                <a:srgbClr val="000000"/>
              </a:solidFill>
              <a:effectLst/>
              <a:uLnTx/>
              <a:uFillTx/>
              <a:latin typeface="Arial" panose="020B0604020202020204" pitchFamily="34" charset="0"/>
              <a:cs typeface="Arial" panose="020B0604020202020204" pitchFamily="34" charset="0"/>
            </a:endParaRPr>
          </a:p>
          <a:p>
            <a:pPr marL="114300" marR="0" lvl="0" indent="0" algn="l"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srgbClr val="000000"/>
                </a:solidFill>
                <a:effectLst/>
                <a:uLnTx/>
                <a:uFillTx/>
                <a:latin typeface="Arial" panose="020B0604020202020204" pitchFamily="34" charset="0"/>
                <a:cs typeface="Arial" panose="020B0604020202020204" pitchFamily="34" charset="0"/>
                <a:hlinkClick r:id="rId11"/>
              </a:rPr>
              <a:t>Army OneSource</a:t>
            </a:r>
            <a:endParaRPr kumimoji="0" lang="en-US" sz="800" b="0" i="0" u="none" strike="noStrike" kern="1200" cap="none" spc="0" normalizeH="0" baseline="0" noProof="0" dirty="0">
              <a:ln>
                <a:noFill/>
              </a:ln>
              <a:solidFill>
                <a:srgbClr val="000000"/>
              </a:solidFill>
              <a:effectLst/>
              <a:uLnTx/>
              <a:uFillTx/>
              <a:latin typeface="Arial" panose="020B0604020202020204" pitchFamily="34" charset="0"/>
              <a:cs typeface="Arial" panose="020B0604020202020204" pitchFamily="34" charset="0"/>
            </a:endParaRPr>
          </a:p>
          <a:p>
            <a:pPr marL="114300" marR="0" lvl="0" indent="0" algn="l"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srgbClr val="000000"/>
                </a:solidFill>
                <a:effectLst/>
                <a:uLnTx/>
                <a:uFillTx/>
                <a:latin typeface="Arial" panose="020B0604020202020204" pitchFamily="34" charset="0"/>
                <a:cs typeface="Arial" panose="020B0604020202020204" pitchFamily="34" charset="0"/>
                <a:hlinkClick r:id="rId12"/>
              </a:rPr>
              <a:t>Best Moving Tips</a:t>
            </a:r>
            <a:endParaRPr kumimoji="0" lang="en-US" sz="800" b="1"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hlinkClick r:id="rId13"/>
            </a:endParaRPr>
          </a:p>
          <a:p>
            <a:pPr marL="114300" marR="0" lvl="0" indent="0" algn="l"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hlinkClick r:id="rId13"/>
              </a:rPr>
              <a:t>Center for Personnel Claims Support </a:t>
            </a:r>
            <a:endParaRPr kumimoji="0" lang="en-US" sz="8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endParaRPr>
          </a:p>
          <a:p>
            <a:pPr marL="114300" marR="0" lvl="0" indent="0" algn="l"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srgbClr val="000000"/>
                </a:solidFill>
                <a:effectLst/>
                <a:uLnTx/>
                <a:uFillTx/>
                <a:latin typeface="Arial" panose="020B0604020202020204" pitchFamily="34" charset="0"/>
                <a:cs typeface="Arial" panose="020B0604020202020204" pitchFamily="34" charset="0"/>
                <a:hlinkClick r:id="rId14"/>
              </a:rPr>
              <a:t>DFAS Smart Voucher</a:t>
            </a:r>
            <a:endParaRPr kumimoji="0" lang="en-US" sz="800" b="0" i="0" u="none" strike="noStrike" kern="1200" cap="none" spc="0" normalizeH="0" baseline="0" noProof="0" dirty="0">
              <a:ln>
                <a:noFill/>
              </a:ln>
              <a:solidFill>
                <a:srgbClr val="000000"/>
              </a:solidFill>
              <a:effectLst/>
              <a:uLnTx/>
              <a:uFillTx/>
              <a:latin typeface="Arial" panose="020B0604020202020204" pitchFamily="34" charset="0"/>
              <a:cs typeface="Arial" panose="020B0604020202020204" pitchFamily="34" charset="0"/>
              <a:hlinkClick r:id="rId15"/>
            </a:endParaRPr>
          </a:p>
          <a:p>
            <a:pPr marL="114300" marR="0" lvl="0" indent="0" algn="l"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srgbClr val="000000"/>
                </a:solidFill>
                <a:effectLst/>
                <a:uLnTx/>
                <a:uFillTx/>
                <a:latin typeface="Arial" panose="020B0604020202020204" pitchFamily="34" charset="0"/>
                <a:cs typeface="Arial" panose="020B0604020202020204" pitchFamily="34" charset="0"/>
                <a:hlinkClick r:id="rId16"/>
              </a:rPr>
              <a:t>DoD Customer Service</a:t>
            </a:r>
            <a:endParaRPr kumimoji="0" lang="en-US" sz="800" b="0" i="0" u="none" strike="noStrike" kern="1200" cap="none" spc="0" normalizeH="0" baseline="0" noProof="0" dirty="0">
              <a:ln>
                <a:noFill/>
              </a:ln>
              <a:solidFill>
                <a:srgbClr val="000000"/>
              </a:solidFill>
              <a:effectLst/>
              <a:uLnTx/>
              <a:uFillTx/>
              <a:latin typeface="Arial" panose="020B0604020202020204" pitchFamily="34" charset="0"/>
              <a:cs typeface="Arial" panose="020B0604020202020204" pitchFamily="34" charset="0"/>
            </a:endParaRPr>
          </a:p>
          <a:p>
            <a:pPr marL="114300" marR="0" lvl="0" indent="0" algn="l"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srgbClr val="000000"/>
                </a:solidFill>
                <a:effectLst/>
                <a:uLnTx/>
                <a:uFillTx/>
                <a:latin typeface="Arial" panose="020B0604020202020204" pitchFamily="34" charset="0"/>
                <a:cs typeface="Arial" panose="020B0604020202020204" pitchFamily="34" charset="0"/>
                <a:hlinkClick r:id="rId17"/>
              </a:rPr>
              <a:t>Military OneSource</a:t>
            </a:r>
            <a:endParaRPr kumimoji="0" lang="en-US" sz="800" b="0" i="0" u="none" strike="noStrike" kern="1200" cap="none" spc="0" normalizeH="0" baseline="0" noProof="0" dirty="0">
              <a:ln>
                <a:noFill/>
              </a:ln>
              <a:solidFill>
                <a:srgbClr val="000000"/>
              </a:solidFill>
              <a:effectLst/>
              <a:uLnTx/>
              <a:uFillTx/>
              <a:latin typeface="Arial" panose="020B0604020202020204" pitchFamily="34" charset="0"/>
              <a:cs typeface="Arial" panose="020B0604020202020204" pitchFamily="34" charset="0"/>
            </a:endParaRPr>
          </a:p>
          <a:p>
            <a:pPr marL="114300" marR="0" lvl="0" indent="0" algn="l"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srgbClr val="000000"/>
                </a:solidFill>
                <a:effectLst/>
                <a:uLnTx/>
                <a:uFillTx/>
                <a:latin typeface="Arial" panose="020B0604020202020204" pitchFamily="34" charset="0"/>
                <a:cs typeface="Arial" panose="020B0604020202020204" pitchFamily="34" charset="0"/>
                <a:hlinkClick r:id="rId18"/>
              </a:rPr>
              <a:t>Moving Guide</a:t>
            </a:r>
            <a:endParaRPr kumimoji="0" lang="en-US" sz="800" b="0" i="0" u="none" strike="noStrike" kern="1200" cap="none" spc="0" normalizeH="0" baseline="0" noProof="0" dirty="0">
              <a:ln>
                <a:noFill/>
              </a:ln>
              <a:solidFill>
                <a:srgbClr val="000000"/>
              </a:solidFill>
              <a:effectLst/>
              <a:uLnTx/>
              <a:uFillTx/>
              <a:latin typeface="Arial" panose="020B0604020202020204" pitchFamily="34" charset="0"/>
              <a:cs typeface="Arial" panose="020B0604020202020204" pitchFamily="34" charset="0"/>
            </a:endParaRPr>
          </a:p>
          <a:p>
            <a:pPr marL="114300" marR="0" lvl="0" indent="0" algn="l"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srgbClr val="000000"/>
                </a:solidFill>
                <a:effectLst/>
                <a:uLnTx/>
                <a:uFillTx/>
                <a:latin typeface="Arial" panose="020B0604020202020204" pitchFamily="34" charset="0"/>
                <a:cs typeface="Arial" panose="020B0604020202020204" pitchFamily="34" charset="0"/>
                <a:hlinkClick r:id="rId7"/>
              </a:rPr>
              <a:t>POV Shipment</a:t>
            </a:r>
            <a:endParaRPr kumimoji="0" lang="en-US" sz="800" b="0" i="0" u="none" strike="noStrike" kern="1200" cap="none" spc="0" normalizeH="0" baseline="0" noProof="0" dirty="0">
              <a:ln>
                <a:noFill/>
              </a:ln>
              <a:solidFill>
                <a:srgbClr val="000000"/>
              </a:solidFill>
              <a:effectLst/>
              <a:uLnTx/>
              <a:uFillTx/>
              <a:latin typeface="Arial" panose="020B0604020202020204" pitchFamily="34" charset="0"/>
              <a:cs typeface="Arial" panose="020B0604020202020204" pitchFamily="34" charset="0"/>
            </a:endParaRPr>
          </a:p>
          <a:p>
            <a:pPr marL="114300" marR="0" lvl="0" indent="0" algn="l"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hlinkClick r:id="rId19"/>
              </a:rPr>
              <a:t>Satisfaction Survey</a:t>
            </a:r>
            <a:endParaRPr kumimoji="0" lang="en-US" sz="8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endParaRPr>
          </a:p>
          <a:p>
            <a:pPr marL="114300" marR="14604" lvl="0" indent="-1143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US" sz="800" b="1" i="0" u="none" strike="noStrike" kern="1200" cap="none" spc="35" normalizeH="0" baseline="0" noProof="0" dirty="0">
              <a:ln>
                <a:noFill/>
              </a:ln>
              <a:solidFill>
                <a:srgbClr val="000000"/>
              </a:solidFill>
              <a:effectLst/>
              <a:uLnTx/>
              <a:uFillTx/>
              <a:latin typeface="Arial" panose="020B0604020202020204" pitchFamily="34" charset="0"/>
              <a:cs typeface="Arial" panose="020B0604020202020204" pitchFamily="34" charset="0"/>
            </a:endParaRPr>
          </a:p>
          <a:p>
            <a:pPr marL="114300" marR="14604" lvl="0" indent="-1143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800" b="1" i="0" u="none" strike="noStrike" kern="1200" cap="none" spc="35" normalizeH="0" baseline="0" noProof="0" dirty="0">
                <a:ln>
                  <a:noFill/>
                </a:ln>
                <a:solidFill>
                  <a:srgbClr val="000000"/>
                </a:solidFill>
                <a:effectLst/>
                <a:uLnTx/>
                <a:uFillTx/>
                <a:latin typeface="Arial" panose="020B0604020202020204" pitchFamily="34" charset="0"/>
                <a:cs typeface="Arial" panose="020B0604020202020204" pitchFamily="34" charset="0"/>
              </a:rPr>
              <a:t>Army News </a:t>
            </a:r>
            <a:endParaRPr kumimoji="0" lang="en-US" sz="800" b="1" i="0" u="none" strike="noStrike" kern="1200" cap="none" spc="0" normalizeH="0" baseline="0" noProof="0" dirty="0">
              <a:ln>
                <a:noFill/>
              </a:ln>
              <a:solidFill>
                <a:srgbClr val="000000"/>
              </a:solidFill>
              <a:effectLst/>
              <a:uLnTx/>
              <a:uFillTx/>
              <a:latin typeface="Arial" panose="020B0604020202020204" pitchFamily="34" charset="0"/>
              <a:cs typeface="Arial" panose="020B0604020202020204" pitchFamily="34" charset="0"/>
            </a:endParaRPr>
          </a:p>
          <a:p>
            <a:pPr marL="114300" marR="0" lvl="0" indent="0" algn="l"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srgbClr val="000000"/>
                </a:solidFill>
                <a:effectLst/>
                <a:uLnTx/>
                <a:uFillTx/>
                <a:latin typeface="Arial" panose="020B0604020202020204" pitchFamily="34" charset="0"/>
                <a:cs typeface="Arial" panose="020B0604020202020204" pitchFamily="34" charset="0"/>
                <a:hlinkClick r:id="rId20"/>
              </a:rPr>
              <a:t>2021 PCS Season Tips</a:t>
            </a:r>
            <a:endParaRPr kumimoji="0" lang="en-US" sz="800" b="0" i="0" u="none" strike="noStrike" kern="1200" cap="none" spc="0" normalizeH="0" baseline="0" noProof="0" dirty="0">
              <a:ln>
                <a:noFill/>
              </a:ln>
              <a:solidFill>
                <a:srgbClr val="000000"/>
              </a:solidFill>
              <a:effectLst/>
              <a:uLnTx/>
              <a:uFillTx/>
              <a:latin typeface="Arial" panose="020B0604020202020204" pitchFamily="34" charset="0"/>
              <a:cs typeface="Arial" panose="020B0604020202020204" pitchFamily="34" charset="0"/>
            </a:endParaRPr>
          </a:p>
          <a:p>
            <a:pPr marL="114300" marR="18630" lvl="0" indent="-1143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US" sz="800" b="1"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endParaRPr>
          </a:p>
          <a:p>
            <a:pPr marL="114300" marR="18630" lvl="0" indent="-1143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800" b="1"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Facebook:</a:t>
            </a:r>
            <a:endParaRPr kumimoji="0" lang="en-US" sz="8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endParaRPr>
          </a:p>
          <a:p>
            <a:pPr marL="114300" marR="6820" lvl="0" indent="0" algn="l"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hlinkClick r:id="rId21"/>
              </a:rPr>
              <a:t>Army Logistics</a:t>
            </a:r>
            <a:endParaRPr kumimoji="0" lang="en-US" sz="8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endParaRPr>
          </a:p>
          <a:p>
            <a:pPr marL="0" marR="7850" lvl="0" indent="0" algn="l" defTabSz="914400" rtl="0" eaLnBrk="1" fontAlgn="auto" latinLnBrk="0" hangingPunct="1">
              <a:lnSpc>
                <a:spcPct val="100000"/>
              </a:lnSpc>
              <a:spcBef>
                <a:spcPts val="0"/>
              </a:spcBef>
              <a:spcAft>
                <a:spcPts val="0"/>
              </a:spcAft>
              <a:buClrTx/>
              <a:buSzTx/>
              <a:buFontTx/>
              <a:buNone/>
              <a:tabLst/>
              <a:defRPr/>
            </a:pPr>
            <a:endParaRPr kumimoji="0" lang="en-US" sz="8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endParaRPr>
          </a:p>
          <a:p>
            <a:pPr marL="114300" marR="0" lvl="0" indent="-1143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800" b="1"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Hashtags: </a:t>
            </a:r>
            <a:r>
              <a:rPr kumimoji="0" lang="en-US" sz="8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a:t>
            </a:r>
            <a:r>
              <a:rPr kumimoji="0" lang="en-US" sz="800" b="0" i="0" u="none" strike="noStrike" kern="1200" cap="none" spc="0" normalizeH="0" baseline="0" noProof="0" dirty="0" err="1">
                <a:ln>
                  <a:noFill/>
                </a:ln>
                <a:solidFill>
                  <a:prstClr val="black"/>
                </a:solidFill>
                <a:effectLst/>
                <a:uLnTx/>
                <a:uFillTx/>
                <a:latin typeface="Arial" panose="020B0604020202020204" pitchFamily="34" charset="0"/>
                <a:cs typeface="Arial" panose="020B0604020202020204" pitchFamily="34" charset="0"/>
              </a:rPr>
              <a:t>ArmyLogistics</a:t>
            </a:r>
            <a:r>
              <a:rPr kumimoji="0" lang="en-US" sz="8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 </a:t>
            </a:r>
          </a:p>
          <a:p>
            <a:pPr marL="114300" marR="0" lvl="0" indent="-1143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US" sz="800" b="1" i="0" u="none" strike="noStrike" kern="1200" cap="none" spc="0" normalizeH="0" baseline="0" noProof="0" dirty="0">
              <a:ln>
                <a:noFill/>
              </a:ln>
              <a:solidFill>
                <a:srgbClr val="000000"/>
              </a:solidFill>
              <a:effectLst/>
              <a:uLnTx/>
              <a:uFillTx/>
              <a:latin typeface="Arial" panose="020B0604020202020204" pitchFamily="34" charset="0"/>
              <a:cs typeface="Arial" panose="020B0604020202020204" pitchFamily="34" charset="0"/>
            </a:endParaRPr>
          </a:p>
          <a:p>
            <a:pPr marL="114300" marR="0" lvl="0" indent="-1143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800" b="1" i="0" u="none" strike="noStrike" kern="1200" cap="none" spc="0" normalizeH="0" baseline="0" noProof="0" dirty="0">
                <a:ln>
                  <a:noFill/>
                </a:ln>
                <a:solidFill>
                  <a:srgbClr val="000000"/>
                </a:solidFill>
                <a:effectLst/>
                <a:uLnTx/>
                <a:uFillTx/>
                <a:latin typeface="Arial" panose="020B0604020202020204" pitchFamily="34" charset="0"/>
                <a:cs typeface="Arial" panose="020B0604020202020204" pitchFamily="34" charset="0"/>
              </a:rPr>
              <a:t>STAND-TO!:</a:t>
            </a:r>
          </a:p>
          <a:p>
            <a:pPr marL="114300" marR="0" lvl="0" indent="0" algn="l"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srgbClr val="000000"/>
                </a:solidFill>
                <a:effectLst/>
                <a:uLnTx/>
                <a:uFillTx/>
                <a:latin typeface="Arial" panose="020B0604020202020204" pitchFamily="34" charset="0"/>
                <a:cs typeface="Arial" panose="020B0604020202020204" pitchFamily="34" charset="0"/>
                <a:hlinkClick r:id="rId22"/>
              </a:rPr>
              <a:t>Permanent Change of Station Moves</a:t>
            </a:r>
            <a:endParaRPr kumimoji="0" lang="en-US" sz="800" b="0" i="0" u="none" strike="noStrike" kern="1200" cap="none" spc="35" normalizeH="0" baseline="0" noProof="0" dirty="0">
              <a:ln>
                <a:noFill/>
              </a:ln>
              <a:solidFill>
                <a:srgbClr val="0070C0"/>
              </a:solidFill>
              <a:effectLst/>
              <a:uLnTx/>
              <a:uFillTx/>
              <a:latin typeface="Arial" panose="020B0604020202020204" pitchFamily="34" charset="0"/>
              <a:cs typeface="Arial" panose="020B0604020202020204" pitchFamily="34" charset="0"/>
              <a:hlinkClick r:id="rId23"/>
            </a:endParaRPr>
          </a:p>
        </p:txBody>
      </p:sp>
      <p:sp>
        <p:nvSpPr>
          <p:cNvPr id="24" name="Rectangle 23"/>
          <p:cNvSpPr/>
          <p:nvPr/>
        </p:nvSpPr>
        <p:spPr>
          <a:xfrm>
            <a:off x="5256167" y="7359080"/>
            <a:ext cx="1707734" cy="1585049"/>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1" i="0" u="sng" strike="noStrike" kern="1200" cap="none" spc="0" normalizeH="0" baseline="0" noProof="0" dirty="0">
                <a:ln>
                  <a:noFill/>
                </a:ln>
                <a:solidFill>
                  <a:prstClr val="black"/>
                </a:solidFill>
                <a:effectLst/>
                <a:uLnTx/>
                <a:uFillTx/>
                <a:latin typeface=" Arial"/>
                <a:ea typeface="+mn-ea"/>
                <a:cs typeface="+mn-cs"/>
              </a:rPr>
              <a:t>POCs:</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800" b="0" i="0" u="none" strike="noStrike" kern="1200" cap="none" spc="0" normalizeH="0" baseline="0" noProof="0" dirty="0">
              <a:ln>
                <a:noFill/>
              </a:ln>
              <a:solidFill>
                <a:prstClr val="black"/>
              </a:solidFill>
              <a:effectLst/>
              <a:uLnTx/>
              <a:uFillTx/>
              <a:latin typeface=" Arial"/>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smtClean="0">
                <a:ln>
                  <a:noFill/>
                </a:ln>
                <a:solidFill>
                  <a:prstClr val="black"/>
                </a:solidFill>
                <a:effectLst/>
                <a:uLnTx/>
                <a:uFillTx/>
                <a:latin typeface=" Arial"/>
                <a:ea typeface="+mn-ea"/>
                <a:cs typeface="+mn-cs"/>
              </a:rPr>
              <a:t>COL Krista Hoffman, Chief, </a:t>
            </a:r>
            <a:r>
              <a:rPr kumimoji="0" lang="en-US" sz="800" b="0" i="0" u="none" strike="noStrike" kern="1200" cap="none" spc="0" normalizeH="0" baseline="0" noProof="0" dirty="0">
                <a:ln>
                  <a:noFill/>
                </a:ln>
                <a:solidFill>
                  <a:prstClr val="black"/>
                </a:solidFill>
                <a:effectLst/>
                <a:uLnTx/>
                <a:uFillTx/>
                <a:latin typeface=" Arial"/>
                <a:ea typeface="+mn-ea"/>
                <a:cs typeface="+mn-cs"/>
              </a:rPr>
              <a:t>G-4 Logistics Initiative Group: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prstClr val="black"/>
                </a:solidFill>
                <a:effectLst/>
                <a:uLnTx/>
                <a:uFillTx/>
                <a:latin typeface=" Arial"/>
                <a:ea typeface="+mn-ea"/>
                <a:cs typeface="+mn-cs"/>
              </a:rPr>
              <a:t>(703) </a:t>
            </a:r>
            <a:r>
              <a:rPr kumimoji="0" lang="en-US" sz="800" b="0" i="0" u="none" strike="noStrike" kern="1200" cap="none" spc="0" normalizeH="0" baseline="0" noProof="0" dirty="0" smtClean="0">
                <a:ln>
                  <a:noFill/>
                </a:ln>
                <a:solidFill>
                  <a:prstClr val="black"/>
                </a:solidFill>
                <a:effectLst/>
                <a:uLnTx/>
                <a:uFillTx/>
                <a:latin typeface=" Arial"/>
                <a:ea typeface="+mn-ea"/>
                <a:cs typeface="+mn-cs"/>
              </a:rPr>
              <a:t>693-2110</a:t>
            </a:r>
            <a:endParaRPr kumimoji="0" lang="en-US" sz="800" b="0" i="0" u="none" strike="noStrike" kern="1200" cap="none" spc="0" normalizeH="0" baseline="0" noProof="0" dirty="0">
              <a:ln>
                <a:noFill/>
              </a:ln>
              <a:solidFill>
                <a:prstClr val="black"/>
              </a:solidFill>
              <a:effectLst/>
              <a:uLnTx/>
              <a:uFillTx/>
              <a:latin typeface=" Arial"/>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srgbClr val="0000FF"/>
                </a:solidFill>
                <a:effectLst/>
                <a:uLnTx/>
                <a:uFillTx/>
                <a:latin typeface=" Arial"/>
                <a:ea typeface="+mn-ea"/>
                <a:cs typeface="+mn-cs"/>
                <a:hlinkClick r:id="rId24"/>
              </a:rPr>
              <a:t>eric.w.anderson76.mil@mail.mil</a:t>
            </a:r>
            <a:endParaRPr kumimoji="0" lang="en-US" sz="800" b="0" i="0" u="none" strike="noStrike" kern="1200" cap="none" spc="0" normalizeH="0" baseline="0" noProof="0" dirty="0">
              <a:ln>
                <a:noFill/>
              </a:ln>
              <a:solidFill>
                <a:srgbClr val="0000FF"/>
              </a:solidFill>
              <a:effectLst/>
              <a:uLnTx/>
              <a:uFillTx/>
              <a:latin typeface=" Arial"/>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800" b="0" i="0" u="none" strike="noStrike" kern="1200" cap="none" spc="0" normalizeH="0" baseline="0" noProof="0" dirty="0">
              <a:ln>
                <a:noFill/>
              </a:ln>
              <a:solidFill>
                <a:srgbClr val="000000"/>
              </a:solidFill>
              <a:effectLst/>
              <a:uLnTx/>
              <a:uFillTx/>
              <a:latin typeface=" Arial"/>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srgbClr val="000000"/>
                </a:solidFill>
                <a:effectLst/>
                <a:uLnTx/>
                <a:uFillTx/>
                <a:latin typeface=" Arial"/>
                <a:ea typeface="+mn-ea"/>
                <a:cs typeface="+mn-cs"/>
              </a:rPr>
              <a:t>Ms. Olha Vandergriff, Public Affairs Specialist, G-4 Logistics Initiatives Group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srgbClr val="000000"/>
                </a:solidFill>
                <a:effectLst/>
                <a:uLnTx/>
                <a:uFillTx/>
                <a:latin typeface=" Arial"/>
                <a:ea typeface="+mn-ea"/>
                <a:cs typeface="+mn-cs"/>
              </a:rPr>
              <a:t>(703) 692-1815 </a:t>
            </a:r>
            <a:r>
              <a:rPr kumimoji="0" lang="en-US" sz="800" b="0" i="0" u="none" strike="noStrike" kern="1200" cap="none" spc="0" normalizeH="0" baseline="0" noProof="0" dirty="0">
                <a:ln>
                  <a:noFill/>
                </a:ln>
                <a:solidFill>
                  <a:srgbClr val="0000FF"/>
                </a:solidFill>
                <a:effectLst/>
                <a:uLnTx/>
                <a:uFillTx/>
                <a:latin typeface=" Arial"/>
                <a:ea typeface="+mn-ea"/>
                <a:cs typeface="+mn-cs"/>
                <a:hlinkClick r:id="rId25"/>
              </a:rPr>
              <a:t>olha.vandergriff2.ctr@mail.mil</a:t>
            </a:r>
            <a:endParaRPr kumimoji="0" lang="en-US" sz="400" b="0" i="0" u="none" strike="noStrike" kern="1200" cap="none" spc="0" normalizeH="0" baseline="0" noProof="0" dirty="0">
              <a:ln>
                <a:noFill/>
              </a:ln>
              <a:solidFill>
                <a:prstClr val="black"/>
              </a:solidFill>
              <a:effectLst/>
              <a:uLnTx/>
              <a:uFillTx/>
              <a:latin typeface=" Arial"/>
              <a:ea typeface="+mn-ea"/>
              <a:cs typeface="Arial"/>
            </a:endParaRPr>
          </a:p>
        </p:txBody>
      </p:sp>
      <p:pic>
        <p:nvPicPr>
          <p:cNvPr id="3" name="Picture 2"/>
          <p:cNvPicPr>
            <a:picLocks noChangeAspect="1"/>
          </p:cNvPicPr>
          <p:nvPr/>
        </p:nvPicPr>
        <p:blipFill>
          <a:blip r:embed="rId26"/>
          <a:stretch>
            <a:fillRect/>
          </a:stretch>
        </p:blipFill>
        <p:spPr>
          <a:xfrm>
            <a:off x="121105" y="8009237"/>
            <a:ext cx="443840" cy="443840"/>
          </a:xfrm>
          <a:prstGeom prst="rect">
            <a:avLst/>
          </a:prstGeom>
        </p:spPr>
      </p:pic>
      <p:grpSp>
        <p:nvGrpSpPr>
          <p:cNvPr id="27" name="Group 26">
            <a:extLst>
              <a:ext uri="{FF2B5EF4-FFF2-40B4-BE49-F238E27FC236}">
                <a16:creationId xmlns:a16="http://schemas.microsoft.com/office/drawing/2014/main" id="{213A90D8-161E-F54A-AD98-72BD28396CAB}"/>
              </a:ext>
            </a:extLst>
          </p:cNvPr>
          <p:cNvGrpSpPr/>
          <p:nvPr/>
        </p:nvGrpSpPr>
        <p:grpSpPr>
          <a:xfrm>
            <a:off x="5319775" y="8929263"/>
            <a:ext cx="1549877" cy="261610"/>
            <a:chOff x="5264849" y="8929263"/>
            <a:chExt cx="1525384" cy="261610"/>
          </a:xfrm>
        </p:grpSpPr>
        <p:sp>
          <p:nvSpPr>
            <p:cNvPr id="28" name="TextBox 27">
              <a:hlinkClick r:id="" action="ppaction://noaction"/>
              <a:extLst>
                <a:ext uri="{FF2B5EF4-FFF2-40B4-BE49-F238E27FC236}">
                  <a16:creationId xmlns:a16="http://schemas.microsoft.com/office/drawing/2014/main" id="{84673DF6-CF48-A847-A1A6-8F981A8A4060}"/>
                </a:ext>
              </a:extLst>
            </p:cNvPr>
            <p:cNvSpPr txBox="1"/>
            <p:nvPr/>
          </p:nvSpPr>
          <p:spPr>
            <a:xfrm>
              <a:off x="5264849" y="8929263"/>
              <a:ext cx="1525384" cy="261610"/>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100" b="1" i="0" u="none" strike="noStrike" kern="0" cap="none" spc="0" normalizeH="0" baseline="0" noProof="0" dirty="0">
                  <a:ln>
                    <a:noFill/>
                  </a:ln>
                  <a:solidFill>
                    <a:srgbClr val="5B9BD5">
                      <a:lumMod val="50000"/>
                    </a:srgbClr>
                  </a:solidFill>
                  <a:effectLst/>
                  <a:uLnTx/>
                  <a:uFillTx/>
                  <a:latin typeface="Arial" panose="020B0604020202020204"/>
                  <a:cs typeface="Arial" panose="020B0604020202020204" pitchFamily="34" charset="0"/>
                  <a:hlinkClick r:id="" action="ppaction://hlinkshowjump?jump=firstslide"/>
                </a:rPr>
                <a:t>Return to Top</a:t>
              </a:r>
              <a:endParaRPr kumimoji="0" lang="en-US" sz="1100" b="1" i="0" u="none" strike="noStrike" kern="0" cap="none" spc="0" normalizeH="0" baseline="0" noProof="0" dirty="0">
                <a:ln>
                  <a:noFill/>
                </a:ln>
                <a:solidFill>
                  <a:srgbClr val="5B9BD5">
                    <a:lumMod val="50000"/>
                  </a:srgbClr>
                </a:solidFill>
                <a:effectLst/>
                <a:uLnTx/>
                <a:uFillTx/>
                <a:latin typeface="Arial" panose="020B0604020202020204"/>
                <a:cs typeface="Arial" panose="020B0604020202020204" pitchFamily="34" charset="0"/>
              </a:endParaRPr>
            </a:p>
          </p:txBody>
        </p:sp>
        <p:sp>
          <p:nvSpPr>
            <p:cNvPr id="29" name="Right Arrow 28">
              <a:hlinkClick r:id="" action="ppaction://hlinkshowjump?jump=firstslide"/>
              <a:extLst>
                <a:ext uri="{FF2B5EF4-FFF2-40B4-BE49-F238E27FC236}">
                  <a16:creationId xmlns:a16="http://schemas.microsoft.com/office/drawing/2014/main" id="{7398927D-91B7-7242-92D1-05088B15966D}"/>
                </a:ext>
              </a:extLst>
            </p:cNvPr>
            <p:cNvSpPr/>
            <p:nvPr/>
          </p:nvSpPr>
          <p:spPr>
            <a:xfrm>
              <a:off x="6386431" y="8977023"/>
              <a:ext cx="267887" cy="166090"/>
            </a:xfrm>
            <a:prstGeom prst="rightArrow">
              <a:avLst/>
            </a:prstGeom>
            <a:solidFill>
              <a:srgbClr val="4F81BD"/>
            </a:solidFill>
            <a:ln w="12700" cap="flat" cmpd="sng" algn="ctr">
              <a:solidFill>
                <a:srgbClr val="4F81BD">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Arial" panose="020B0604020202020204"/>
                <a:ea typeface="+mn-ea"/>
                <a:cs typeface="+mn-cs"/>
              </a:endParaRPr>
            </a:p>
          </p:txBody>
        </p:sp>
      </p:grpSp>
      <p:sp>
        <p:nvSpPr>
          <p:cNvPr id="19" name="Rectangle 18"/>
          <p:cNvSpPr/>
          <p:nvPr/>
        </p:nvSpPr>
        <p:spPr>
          <a:xfrm>
            <a:off x="1519555" y="1014912"/>
            <a:ext cx="646331" cy="261610"/>
          </a:xfrm>
          <a:prstGeom prst="rect">
            <a:avLst/>
          </a:prstGeom>
        </p:spPr>
        <p:txBody>
          <a:bodyPr wrap="none">
            <a:spAutoFit/>
          </a:bodyPr>
          <a:lstStyle/>
          <a:p>
            <a:r>
              <a:rPr lang="en-US" sz="1100" dirty="0" smtClean="0">
                <a:solidFill>
                  <a:prstClr val="black"/>
                </a:solidFill>
                <a:latin typeface="Arial" charset="0"/>
                <a:ea typeface="Arial" charset="0"/>
                <a:cs typeface="Arial" charset="0"/>
              </a:rPr>
              <a:t> </a:t>
            </a:r>
            <a:r>
              <a:rPr lang="en-US" sz="800" b="1" dirty="0" smtClean="0">
                <a:solidFill>
                  <a:prstClr val="black"/>
                </a:solidFill>
                <a:latin typeface="Arial" charset="0"/>
                <a:ea typeface="Arial" charset="0"/>
                <a:cs typeface="Arial" charset="0"/>
              </a:rPr>
              <a:t>PEOPLE</a:t>
            </a:r>
            <a:r>
              <a:rPr lang="en-US" sz="1100" dirty="0" smtClean="0">
                <a:solidFill>
                  <a:prstClr val="black"/>
                </a:solidFill>
                <a:latin typeface="Arial" charset="0"/>
                <a:ea typeface="Arial" charset="0"/>
                <a:cs typeface="Arial" charset="0"/>
              </a:rPr>
              <a:t>	</a:t>
            </a:r>
            <a:endParaRPr lang="en-US" sz="1100" dirty="0"/>
          </a:p>
        </p:txBody>
      </p:sp>
      <p:pic>
        <p:nvPicPr>
          <p:cNvPr id="1026" name="Picture 2" descr="The Army has launched the new Digital Garrison mobile app that provides information and facilitates access to a full array of on-post services, as part of a partnership with the Army &amp; Air Force Exchange Service, or AAFES. "/>
          <p:cNvPicPr>
            <a:picLocks noChangeAspect="1" noChangeArrowheads="1"/>
          </p:cNvPicPr>
          <p:nvPr/>
        </p:nvPicPr>
        <p:blipFill>
          <a:blip r:embed="rId27">
            <a:extLst>
              <a:ext uri="{28A0092B-C50C-407E-A947-70E740481C1C}">
                <a14:useLocalDpi xmlns:a14="http://schemas.microsoft.com/office/drawing/2010/main" val="0"/>
              </a:ext>
            </a:extLst>
          </a:blip>
          <a:srcRect l="12083" r="13263"/>
          <a:stretch>
            <a:fillRect/>
          </a:stretch>
        </p:blipFill>
        <p:spPr bwMode="auto">
          <a:xfrm>
            <a:off x="1141053" y="7999906"/>
            <a:ext cx="467261" cy="4458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Lst>
        </p:spPr>
      </p:pic>
      <p:pic>
        <p:nvPicPr>
          <p:cNvPr id="1027" name="Picture 3"/>
          <p:cNvPicPr>
            <a:picLocks noChangeAspect="1" noChangeArrowheads="1"/>
          </p:cNvPicPr>
          <p:nvPr/>
        </p:nvPicPr>
        <p:blipFill>
          <a:blip r:embed="rId28">
            <a:extLst>
              <a:ext uri="{28A0092B-C50C-407E-A947-70E740481C1C}">
                <a14:useLocalDpi xmlns:a14="http://schemas.microsoft.com/office/drawing/2010/main" val="0"/>
              </a:ext>
            </a:extLst>
          </a:blip>
          <a:srcRect l="72682" t="41612" r="22707" b="43512"/>
          <a:stretch>
            <a:fillRect/>
          </a:stretch>
        </p:blipFill>
        <p:spPr bwMode="auto">
          <a:xfrm>
            <a:off x="607566" y="8011830"/>
            <a:ext cx="483949" cy="438653"/>
          </a:xfrm>
          <a:prstGeom prst="roundRect">
            <a:avLst>
              <a:gd name="adj" fmla="val 16667"/>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25" name="Text Placeholder 13">
            <a:extLst>
              <a:ext uri="{FF2B5EF4-FFF2-40B4-BE49-F238E27FC236}">
                <a16:creationId xmlns:a16="http://schemas.microsoft.com/office/drawing/2014/main" id="{B2542664-5808-354C-8C7E-9A89A55A7374}"/>
              </a:ext>
            </a:extLst>
          </p:cNvPr>
          <p:cNvSpPr txBox="1">
            <a:spLocks/>
          </p:cNvSpPr>
          <p:nvPr/>
        </p:nvSpPr>
        <p:spPr>
          <a:xfrm>
            <a:off x="1673962" y="3856407"/>
            <a:ext cx="1737360" cy="228253"/>
          </a:xfrm>
          <a:prstGeom prst="rect">
            <a:avLst/>
          </a:prstGeom>
        </p:spPr>
        <p:txBody>
          <a:bodyPr/>
          <a:lstStyle>
            <a:lvl1pPr marL="0" indent="0" algn="ctr" defTabSz="685800" rtl="0" eaLnBrk="1" latinLnBrk="0" hangingPunct="1">
              <a:lnSpc>
                <a:spcPct val="95000"/>
              </a:lnSpc>
              <a:spcBef>
                <a:spcPts val="0"/>
              </a:spcBef>
              <a:spcAft>
                <a:spcPts val="400"/>
              </a:spcAft>
              <a:buFont typeface="Arial" panose="020B0604020202020204" pitchFamily="34" charset="0"/>
              <a:buNone/>
              <a:defRPr sz="1000" b="1" i="0" u="sng" kern="1200">
                <a:solidFill>
                  <a:schemeClr val="tx1"/>
                </a:solidFill>
                <a:latin typeface=" Arial"/>
                <a:ea typeface="+mn-ea"/>
                <a:cs typeface="Arial" panose="020B0604020202020204" pitchFamily="34" charset="0"/>
              </a:defRPr>
            </a:lvl1pPr>
            <a:lvl2pPr marL="120650" indent="-112713" algn="l" defTabSz="685800" rtl="0" eaLnBrk="1" latinLnBrk="0" hangingPunct="1">
              <a:lnSpc>
                <a:spcPct val="95000"/>
              </a:lnSpc>
              <a:spcBef>
                <a:spcPts val="0"/>
              </a:spcBef>
              <a:spcAft>
                <a:spcPts val="400"/>
              </a:spcAft>
              <a:buFont typeface="Arial" panose="020B0604020202020204" pitchFamily="34" charset="0"/>
              <a:buChar char="•"/>
              <a:tabLst/>
              <a:defRPr sz="900" kern="1200">
                <a:solidFill>
                  <a:schemeClr val="tx1"/>
                </a:solidFill>
                <a:latin typeface="Arial" panose="020B0604020202020204" pitchFamily="34" charset="0"/>
                <a:ea typeface="+mn-ea"/>
                <a:cs typeface="Arial" panose="020B0604020202020204" pitchFamily="34" charset="0"/>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r>
              <a:rPr lang="en-US" sz="900" dirty="0" smtClean="0"/>
              <a:t>Industry Conditions</a:t>
            </a:r>
            <a:endParaRPr lang="en-US" sz="900" dirty="0"/>
          </a:p>
        </p:txBody>
      </p:sp>
      <p:sp>
        <p:nvSpPr>
          <p:cNvPr id="26" name="Text Placeholder 16">
            <a:extLst>
              <a:ext uri="{FF2B5EF4-FFF2-40B4-BE49-F238E27FC236}">
                <a16:creationId xmlns:a16="http://schemas.microsoft.com/office/drawing/2014/main" id="{322AD410-A489-A449-A23C-918676BF9BE6}"/>
              </a:ext>
            </a:extLst>
          </p:cNvPr>
          <p:cNvSpPr txBox="1">
            <a:spLocks/>
          </p:cNvSpPr>
          <p:nvPr/>
        </p:nvSpPr>
        <p:spPr>
          <a:xfrm>
            <a:off x="1755148" y="4084660"/>
            <a:ext cx="1736725" cy="743156"/>
          </a:xfrm>
          <a:prstGeom prst="rect">
            <a:avLst/>
          </a:prstGeom>
        </p:spPr>
        <p:txBody>
          <a:bodyPr/>
          <a:lstStyle>
            <a:lvl1pPr marL="65088" indent="-65088" algn="l" defTabSz="685800" rtl="0" eaLnBrk="1" latinLnBrk="0" hangingPunct="1">
              <a:lnSpc>
                <a:spcPct val="95000"/>
              </a:lnSpc>
              <a:spcBef>
                <a:spcPts val="0"/>
              </a:spcBef>
              <a:spcAft>
                <a:spcPts val="400"/>
              </a:spcAft>
              <a:buFont typeface="Arial" panose="020B0604020202020204" pitchFamily="34" charset="0"/>
              <a:buChar char="•"/>
              <a:tabLst/>
              <a:defRPr sz="900" kern="1200">
                <a:solidFill>
                  <a:schemeClr val="tx1"/>
                </a:solidFill>
                <a:latin typeface=" Arial"/>
                <a:ea typeface="+mn-ea"/>
                <a:cs typeface="Arial" panose="020B0604020202020204" pitchFamily="34" charset="0"/>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r>
              <a:rPr lang="en-US" sz="800" dirty="0" smtClean="0"/>
              <a:t>Across the U.S. </a:t>
            </a:r>
            <a:r>
              <a:rPr lang="en-US" sz="800" dirty="0" smtClean="0"/>
              <a:t>and overseas moving </a:t>
            </a:r>
            <a:r>
              <a:rPr lang="en-US" sz="800" dirty="0" smtClean="0"/>
              <a:t>and storage </a:t>
            </a:r>
            <a:r>
              <a:rPr lang="en-US" sz="800" dirty="0" smtClean="0"/>
              <a:t>companies are </a:t>
            </a:r>
            <a:r>
              <a:rPr lang="en-US" sz="800" dirty="0" smtClean="0"/>
              <a:t>experiencing labor shortages and high </a:t>
            </a:r>
            <a:r>
              <a:rPr lang="en-US" sz="800" dirty="0" smtClean="0"/>
              <a:t>demand into July, August, and September. </a:t>
            </a:r>
            <a:endParaRPr lang="en-US" sz="800" dirty="0" smtClean="0"/>
          </a:p>
        </p:txBody>
      </p:sp>
      <p:sp>
        <p:nvSpPr>
          <p:cNvPr id="30" name="Text Placeholder 13">
            <a:extLst>
              <a:ext uri="{FF2B5EF4-FFF2-40B4-BE49-F238E27FC236}">
                <a16:creationId xmlns:a16="http://schemas.microsoft.com/office/drawing/2014/main" id="{B2542664-5808-354C-8C7E-9A89A55A7374}"/>
              </a:ext>
            </a:extLst>
          </p:cNvPr>
          <p:cNvSpPr txBox="1">
            <a:spLocks/>
          </p:cNvSpPr>
          <p:nvPr/>
        </p:nvSpPr>
        <p:spPr>
          <a:xfrm>
            <a:off x="3495879" y="3782091"/>
            <a:ext cx="1737360" cy="228253"/>
          </a:xfrm>
          <a:prstGeom prst="rect">
            <a:avLst/>
          </a:prstGeom>
        </p:spPr>
        <p:txBody>
          <a:bodyPr/>
          <a:lstStyle>
            <a:lvl1pPr marL="0" indent="0" algn="ctr" defTabSz="685800" rtl="0" eaLnBrk="1" latinLnBrk="0" hangingPunct="1">
              <a:lnSpc>
                <a:spcPct val="95000"/>
              </a:lnSpc>
              <a:spcBef>
                <a:spcPts val="0"/>
              </a:spcBef>
              <a:spcAft>
                <a:spcPts val="400"/>
              </a:spcAft>
              <a:buFont typeface="Arial" panose="020B0604020202020204" pitchFamily="34" charset="0"/>
              <a:buNone/>
              <a:defRPr sz="1000" b="1" i="0" u="sng" kern="1200">
                <a:solidFill>
                  <a:schemeClr val="tx1"/>
                </a:solidFill>
                <a:latin typeface=" Arial"/>
                <a:ea typeface="+mn-ea"/>
                <a:cs typeface="Arial" panose="020B0604020202020204" pitchFamily="34" charset="0"/>
              </a:defRPr>
            </a:lvl1pPr>
            <a:lvl2pPr marL="120650" indent="-112713" algn="l" defTabSz="685800" rtl="0" eaLnBrk="1" latinLnBrk="0" hangingPunct="1">
              <a:lnSpc>
                <a:spcPct val="95000"/>
              </a:lnSpc>
              <a:spcBef>
                <a:spcPts val="0"/>
              </a:spcBef>
              <a:spcAft>
                <a:spcPts val="400"/>
              </a:spcAft>
              <a:buFont typeface="Arial" panose="020B0604020202020204" pitchFamily="34" charset="0"/>
              <a:buChar char="•"/>
              <a:tabLst/>
              <a:defRPr sz="900" kern="1200">
                <a:solidFill>
                  <a:schemeClr val="tx1"/>
                </a:solidFill>
                <a:latin typeface="Arial" panose="020B0604020202020204" pitchFamily="34" charset="0"/>
                <a:ea typeface="+mn-ea"/>
                <a:cs typeface="Arial" panose="020B0604020202020204" pitchFamily="34" charset="0"/>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r>
              <a:rPr lang="en-US" sz="900" dirty="0" smtClean="0"/>
              <a:t>Set-backs and Options</a:t>
            </a:r>
            <a:endParaRPr lang="en-US" sz="900" dirty="0"/>
          </a:p>
        </p:txBody>
      </p:sp>
      <p:sp>
        <p:nvSpPr>
          <p:cNvPr id="31" name="Text Placeholder 16">
            <a:extLst>
              <a:ext uri="{FF2B5EF4-FFF2-40B4-BE49-F238E27FC236}">
                <a16:creationId xmlns:a16="http://schemas.microsoft.com/office/drawing/2014/main" id="{322AD410-A489-A449-A23C-918676BF9BE6}"/>
              </a:ext>
            </a:extLst>
          </p:cNvPr>
          <p:cNvSpPr txBox="1">
            <a:spLocks/>
          </p:cNvSpPr>
          <p:nvPr/>
        </p:nvSpPr>
        <p:spPr>
          <a:xfrm>
            <a:off x="3400940" y="3980251"/>
            <a:ext cx="1855576" cy="1504228"/>
          </a:xfrm>
          <a:prstGeom prst="rect">
            <a:avLst/>
          </a:prstGeom>
        </p:spPr>
        <p:txBody>
          <a:bodyPr/>
          <a:lstStyle>
            <a:lvl1pPr marL="65088" indent="-65088" algn="l" defTabSz="685800" rtl="0" eaLnBrk="1" latinLnBrk="0" hangingPunct="1">
              <a:lnSpc>
                <a:spcPct val="95000"/>
              </a:lnSpc>
              <a:spcBef>
                <a:spcPts val="0"/>
              </a:spcBef>
              <a:spcAft>
                <a:spcPts val="400"/>
              </a:spcAft>
              <a:buFont typeface="Arial" panose="020B0604020202020204" pitchFamily="34" charset="0"/>
              <a:buChar char="•"/>
              <a:tabLst/>
              <a:defRPr sz="900" kern="1200">
                <a:solidFill>
                  <a:schemeClr val="tx1"/>
                </a:solidFill>
                <a:latin typeface=" Arial"/>
                <a:ea typeface="+mn-ea"/>
                <a:cs typeface="Arial" panose="020B0604020202020204" pitchFamily="34" charset="0"/>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r>
              <a:rPr lang="en-US" sz="800" dirty="0" smtClean="0"/>
              <a:t>Soldiers have a few options if they experience delays in shipment or pick up. Each situation is unique and transportation office is the best place to receive tailored guidance for each Soldier and Family. </a:t>
            </a:r>
          </a:p>
          <a:p>
            <a:r>
              <a:rPr lang="en-US" sz="800" b="1" dirty="0" smtClean="0"/>
              <a:t>Option: </a:t>
            </a:r>
            <a:r>
              <a:rPr lang="en-US" sz="800" dirty="0" smtClean="0"/>
              <a:t>The </a:t>
            </a:r>
            <a:r>
              <a:rPr lang="en-US" sz="800" dirty="0"/>
              <a:t>Government picks up the household goods and places into an origin storage facility until a DoD moving company can move it forward to destination, with some delays expected.</a:t>
            </a:r>
          </a:p>
          <a:p>
            <a:r>
              <a:rPr lang="en-US" sz="800" b="1" dirty="0" smtClean="0"/>
              <a:t>Option: </a:t>
            </a:r>
            <a:r>
              <a:rPr lang="en-US" sz="800" dirty="0" smtClean="0"/>
              <a:t>Soldier </a:t>
            </a:r>
            <a:r>
              <a:rPr lang="en-US" sz="800" dirty="0"/>
              <a:t>conducts a personally procured move (PPM) from the residence to a local self-storage facility and receives actual cost reimbursement (ACR) until the Government can schedule a DoD moving company to move it to </a:t>
            </a:r>
            <a:r>
              <a:rPr lang="en-US" sz="800" dirty="0" smtClean="0"/>
              <a:t>destination; reimbursement could </a:t>
            </a:r>
            <a:r>
              <a:rPr lang="en-US" sz="800" dirty="0"/>
              <a:t>be significantly higher than normal Government contracted rates. </a:t>
            </a:r>
          </a:p>
          <a:p>
            <a:r>
              <a:rPr lang="en-US" sz="800" b="1" dirty="0" smtClean="0"/>
              <a:t>Option: </a:t>
            </a:r>
            <a:r>
              <a:rPr lang="en-US" sz="800" dirty="0" smtClean="0"/>
              <a:t>Soldier </a:t>
            </a:r>
            <a:r>
              <a:rPr lang="en-US" sz="800" dirty="0"/>
              <a:t>conducts a full personally procured move (PPM) at 100% of what the Government would pay a moving company to move all of the household goods from origin to destination duty station. Not recommended for OCONUS </a:t>
            </a:r>
            <a:r>
              <a:rPr lang="en-US" sz="800" dirty="0" smtClean="0"/>
              <a:t>PCS. </a:t>
            </a:r>
            <a:endParaRPr lang="en-US" sz="800" dirty="0"/>
          </a:p>
          <a:p>
            <a:r>
              <a:rPr lang="en-US" sz="800" b="1" dirty="0" smtClean="0"/>
              <a:t>Option: </a:t>
            </a:r>
            <a:r>
              <a:rPr lang="en-US" sz="800" dirty="0" smtClean="0"/>
              <a:t>Soldiers </a:t>
            </a:r>
            <a:r>
              <a:rPr lang="en-US" sz="800" dirty="0"/>
              <a:t>receive an ACR </a:t>
            </a:r>
            <a:r>
              <a:rPr lang="en-US" sz="800" dirty="0" smtClean="0"/>
              <a:t>memo from </a:t>
            </a:r>
            <a:r>
              <a:rPr lang="en-US" sz="800" dirty="0"/>
              <a:t>the transportation </a:t>
            </a:r>
            <a:r>
              <a:rPr lang="en-US" sz="800" dirty="0" smtClean="0"/>
              <a:t>office </a:t>
            </a:r>
            <a:r>
              <a:rPr lang="en-US" sz="800" dirty="0"/>
              <a:t>to hire a commercial moving company with a minimum of 2 commercial invoice estimates.</a:t>
            </a:r>
          </a:p>
          <a:p>
            <a:r>
              <a:rPr lang="en-US" sz="800" b="1" dirty="0" smtClean="0"/>
              <a:t>Option: </a:t>
            </a:r>
            <a:r>
              <a:rPr lang="en-US" sz="800" dirty="0" smtClean="0"/>
              <a:t>Soldiers pursue </a:t>
            </a:r>
            <a:r>
              <a:rPr lang="en-US" sz="800" dirty="0"/>
              <a:t>30-45-60 day deferment of report dates from </a:t>
            </a:r>
            <a:r>
              <a:rPr lang="en-US" sz="800" dirty="0" smtClean="0"/>
              <a:t>their </a:t>
            </a:r>
            <a:r>
              <a:rPr lang="en-US" sz="800" dirty="0"/>
              <a:t>chain of command to HRC or civilian gaining organization.</a:t>
            </a:r>
          </a:p>
        </p:txBody>
      </p:sp>
    </p:spTree>
    <p:extLst>
      <p:ext uri="{BB962C8B-B14F-4D97-AF65-F5344CB8AC3E}">
        <p14:creationId xmlns:p14="http://schemas.microsoft.com/office/powerpoint/2010/main" val="3422456541"/>
      </p:ext>
    </p:extLst>
  </p:cSld>
  <p:clrMapOvr>
    <a:masterClrMapping/>
  </p:clrMapOvr>
</p:sld>
</file>

<file path=ppt/theme/theme1.xml><?xml version="1.0" encoding="utf-8"?>
<a:theme xmlns:a="http://schemas.openxmlformats.org/drawingml/2006/main" name="Unclassified Versions">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New Bugle Note Template" id="{8BD1C1A3-3206-4902-B204-5085094DDDA5}" vid="{6A4E7051-5B73-47D2-8A66-2BA2CC3E6EBC}"/>
    </a:ext>
  </a:extLst>
</a:theme>
</file>

<file path=ppt/theme/theme2.xml><?xml version="1.0" encoding="utf-8"?>
<a:theme xmlns:a="http://schemas.openxmlformats.org/drawingml/2006/main" name="CUI Versions">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New Bugle Note Template" id="{8BD1C1A3-3206-4902-B204-5085094DDDA5}" vid="{6A4E7051-5B73-47D2-8A66-2BA2CC3E6EBC}"/>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Document_x0020_Type xmlns="ba70522a-a3bd-439b-8576-cefa328294be">Bugle Call</Document_x0020_Type>
    <Year xmlns="ba70522a-a3bd-439b-8576-cefa328294be">2020</Year>
    <Month xmlns="ba70522a-a3bd-439b-8576-cefa328294be">January</Month>
    <Commemoration_x002f_Observance xmlns="ba70522a-a3bd-439b-8576-cefa328294be">Other</Commemoration_x002f_Observanc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6F07EBF5B9C8584083B3F65B40F32E3F" ma:contentTypeVersion="5" ma:contentTypeDescription="Create a new document." ma:contentTypeScope="" ma:versionID="ae1f029b3d230a44e547fd4b5f375e24">
  <xsd:schema xmlns:xsd="http://www.w3.org/2001/XMLSchema" xmlns:xs="http://www.w3.org/2001/XMLSchema" xmlns:p="http://schemas.microsoft.com/office/2006/metadata/properties" xmlns:ns2="ba70522a-a3bd-439b-8576-cefa328294be" xmlns:ns3="0ae4de67-3553-4ad1-9c5e-2a1e096563a6" targetNamespace="http://schemas.microsoft.com/office/2006/metadata/properties" ma:root="true" ma:fieldsID="b2fe33522b149e740cde6c0820c4e9bd" ns2:_="" ns3:_="">
    <xsd:import namespace="ba70522a-a3bd-439b-8576-cefa328294be"/>
    <xsd:import namespace="0ae4de67-3553-4ad1-9c5e-2a1e096563a6"/>
    <xsd:element name="properties">
      <xsd:complexType>
        <xsd:sequence>
          <xsd:element name="documentManagement">
            <xsd:complexType>
              <xsd:all>
                <xsd:element ref="ns2:Commemoration_x002f_Observance"/>
                <xsd:element ref="ns2:Document_x0020_Type"/>
                <xsd:element ref="ns2:Month"/>
                <xsd:element ref="ns2:Year"/>
                <xsd:element ref="ns3: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a70522a-a3bd-439b-8576-cefa328294be" elementFormDefault="qualified">
    <xsd:import namespace="http://schemas.microsoft.com/office/2006/documentManagement/types"/>
    <xsd:import namespace="http://schemas.microsoft.com/office/infopath/2007/PartnerControls"/>
    <xsd:element name="Commemoration_x002f_Observance" ma:index="2" ma:displayName="Observance" ma:format="Dropdown" ma:internalName="Commemoration_x002f_Observance">
      <xsd:simpleType>
        <xsd:restriction base="dms:Choice">
          <xsd:enumeration value="African American/Black History Month"/>
          <xsd:enumeration value="Army Birthday Day/Week"/>
          <xsd:enumeration value="Army Cybersecurity Awareness Month"/>
          <xsd:enumeration value="Army Reserve Birthday"/>
          <xsd:enumeration value="Asian American and Pacific Islander Heritage Month"/>
          <xsd:enumeration value="Day of Remembrance for Victims of the Holocaust"/>
          <xsd:enumeration value="Earth Day"/>
          <xsd:enumeration value="Gold Star Mother's and Family's Day"/>
          <xsd:enumeration value="Gold Star Spouses Day"/>
          <xsd:enumeration value="Independence Day"/>
          <xsd:enumeration value="Lesbian, Gay Bisexual, and Transgender Pride Month"/>
          <xsd:enumeration value="Martin Luther King, Jr. Birthday"/>
          <xsd:enumeration value="Memorial Day"/>
          <xsd:enumeration value="Military Family Month"/>
          <xsd:enumeration value="Military Spouse Appreciation Day"/>
          <xsd:enumeration value="Month of the Military Child"/>
          <xsd:enumeration value="National Day of Prayer"/>
          <xsd:enumeration value="National Energy Action Month"/>
          <xsd:enumeration value="National Guard Birthday"/>
          <xsd:enumeration value="National Hispanic Heritage Month"/>
          <xsd:enumeration value="National Native American Heritage Month"/>
          <xsd:enumeration value="National Safety Month"/>
          <xsd:enumeration value="National Sexual Assault Awareness and Prevention Month"/>
          <xsd:enumeration value="Suicide Prevention Day/Week/Month"/>
          <xsd:enumeration value="Women's Equality Day"/>
          <xsd:enumeration value="Women's History Month"/>
          <xsd:enumeration value="Veterans Day/Week"/>
          <xsd:enumeration value="Volunteer Appreciation Week"/>
          <xsd:enumeration value="Other"/>
        </xsd:restriction>
      </xsd:simpleType>
    </xsd:element>
    <xsd:element name="Document_x0020_Type" ma:index="3" ma:displayName="Document Type" ma:default="Bugle Call" ma:format="Dropdown" ma:internalName="Document_x0020_Type">
      <xsd:simpleType>
        <xsd:restriction base="dms:Choice">
          <xsd:enumeration value="Bugle Call"/>
          <xsd:enumeration value="Communication Plan"/>
          <xsd:enumeration value="Info Paper"/>
          <xsd:enumeration value="Link to External"/>
          <xsd:enumeration value="Memo"/>
          <xsd:enumeration value="Other"/>
          <xsd:enumeration value="PAG"/>
          <xsd:enumeration value="Remarks"/>
          <xsd:enumeration value="Speech"/>
          <xsd:enumeration value="Tri-signed Letter"/>
        </xsd:restriction>
      </xsd:simpleType>
    </xsd:element>
    <xsd:element name="Month" ma:index="4" ma:displayName="Month" ma:default="January" ma:format="Dropdown" ma:internalName="Month">
      <xsd:simpleType>
        <xsd:restriction base="dms:Choice">
          <xsd:enumeration value="January"/>
          <xsd:enumeration value="February"/>
          <xsd:enumeration value="March"/>
          <xsd:enumeration value="April"/>
          <xsd:enumeration value="May"/>
          <xsd:enumeration value="June"/>
          <xsd:enumeration value="July"/>
          <xsd:enumeration value="August"/>
          <xsd:enumeration value="September"/>
          <xsd:enumeration value="October"/>
          <xsd:enumeration value="November"/>
          <xsd:enumeration value="December"/>
        </xsd:restriction>
      </xsd:simpleType>
    </xsd:element>
    <xsd:element name="Year" ma:index="5" ma:displayName="Year" ma:default="2021" ma:format="Dropdown" ma:internalName="Year">
      <xsd:simpleType>
        <xsd:restriction base="dms:Choice">
          <xsd:enumeration value="2016"/>
          <xsd:enumeration value="2017"/>
          <xsd:enumeration value="2018"/>
          <xsd:enumeration value="2019"/>
          <xsd:enumeration value="2020"/>
          <xsd:enumeration value="2021"/>
          <xsd:enumeration value="2022"/>
        </xsd:restriction>
      </xsd:simpleType>
    </xsd:element>
  </xsd:schema>
  <xsd:schema xmlns:xsd="http://www.w3.org/2001/XMLSchema" xmlns:xs="http://www.w3.org/2001/XMLSchema" xmlns:dms="http://schemas.microsoft.com/office/2006/documentManagement/types" xmlns:pc="http://schemas.microsoft.com/office/infopath/2007/PartnerControls" targetNamespace="0ae4de67-3553-4ad1-9c5e-2a1e096563a6"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8"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FFD8C3EB-A31E-4BB9-B77C-C5A2EB87DC71}">
  <ds:schemaRefs>
    <ds:schemaRef ds:uri="http://purl.org/dc/elements/1.1/"/>
    <ds:schemaRef ds:uri="http://schemas.microsoft.com/office/2006/metadata/properties"/>
    <ds:schemaRef ds:uri="0ae4de67-3553-4ad1-9c5e-2a1e096563a6"/>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ba70522a-a3bd-439b-8576-cefa328294be"/>
    <ds:schemaRef ds:uri="http://www.w3.org/XML/1998/namespace"/>
    <ds:schemaRef ds:uri="http://purl.org/dc/dcmitype/"/>
  </ds:schemaRefs>
</ds:datastoreItem>
</file>

<file path=customXml/itemProps2.xml><?xml version="1.0" encoding="utf-8"?>
<ds:datastoreItem xmlns:ds="http://schemas.openxmlformats.org/officeDocument/2006/customXml" ds:itemID="{651BECD7-A117-425E-91AC-EFBA2CADAFA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a70522a-a3bd-439b-8576-cefa328294be"/>
    <ds:schemaRef ds:uri="0ae4de67-3553-4ad1-9c5e-2a1e096563a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94EC7C29-7A68-4A48-B80F-4EBBB2A8CABC}">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New Bugle Note Template</Template>
  <TotalTime>763</TotalTime>
  <Words>851</Words>
  <Application>Microsoft Office PowerPoint</Application>
  <PresentationFormat>Letter Paper (8.5x11 in)</PresentationFormat>
  <Paragraphs>65</Paragraphs>
  <Slides>1</Slides>
  <Notes>0</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1</vt:i4>
      </vt:variant>
    </vt:vector>
  </HeadingPairs>
  <TitlesOfParts>
    <vt:vector size="6" baseType="lpstr">
      <vt:lpstr> Arial</vt:lpstr>
      <vt:lpstr>Arial</vt:lpstr>
      <vt:lpstr>Calibri</vt:lpstr>
      <vt:lpstr>Unclassified Versions</vt:lpstr>
      <vt:lpstr>CUI Versions</vt:lpstr>
      <vt:lpstr> PERMANENT CHANGE OF STATION MOVES</vt:lpstr>
    </vt:vector>
  </TitlesOfParts>
  <Company>JSP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McCuinT</dc:creator>
  <cp:lastModifiedBy>Vandergriff, Olha V CTR HQDA DCS G-4</cp:lastModifiedBy>
  <cp:revision>46</cp:revision>
  <dcterms:created xsi:type="dcterms:W3CDTF">2021-01-11T15:37:19Z</dcterms:created>
  <dcterms:modified xsi:type="dcterms:W3CDTF">2021-06-29T17:41:46Z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0x0101006F07EBF5B9C8584083B3F65B40F32E3F</vt:lpwstr>
  </property>
</Properties>
</file>